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Quantico"/>
      <p:regular r:id="rId40"/>
      <p:bold r:id="rId41"/>
      <p:italic r:id="rId42"/>
      <p:boldItalic r:id="rId43"/>
    </p:embeddedFont>
    <p:embeddedFont>
      <p:font typeface="Catamaran"/>
      <p:regular r:id="rId44"/>
      <p:bold r:id="rId45"/>
    </p:embeddedFont>
    <p:embeddedFont>
      <p:font typeface="Bebas Neu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9E7830-D599-4233-856F-634D8B0B7F40}">
  <a:tblStyle styleId="{0F9E7830-D599-4233-856F-634D8B0B7F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Quantico-regular.fntdata"/><Relationship Id="rId20" Type="http://schemas.openxmlformats.org/officeDocument/2006/relationships/slide" Target="slides/slide15.xml"/><Relationship Id="rId42" Type="http://schemas.openxmlformats.org/officeDocument/2006/relationships/font" Target="fonts/Quantico-italic.fntdata"/><Relationship Id="rId41" Type="http://schemas.openxmlformats.org/officeDocument/2006/relationships/font" Target="fonts/Quantico-bold.fntdata"/><Relationship Id="rId22" Type="http://schemas.openxmlformats.org/officeDocument/2006/relationships/slide" Target="slides/slide17.xml"/><Relationship Id="rId44" Type="http://schemas.openxmlformats.org/officeDocument/2006/relationships/font" Target="fonts/Catamaran-regular.fntdata"/><Relationship Id="rId21" Type="http://schemas.openxmlformats.org/officeDocument/2006/relationships/slide" Target="slides/slide16.xml"/><Relationship Id="rId43" Type="http://schemas.openxmlformats.org/officeDocument/2006/relationships/font" Target="fonts/Quantico-boldItalic.fntdata"/><Relationship Id="rId24" Type="http://schemas.openxmlformats.org/officeDocument/2006/relationships/slide" Target="slides/slide19.xml"/><Relationship Id="rId46" Type="http://schemas.openxmlformats.org/officeDocument/2006/relationships/font" Target="fonts/BebasNeue-regular.fntdata"/><Relationship Id="rId23" Type="http://schemas.openxmlformats.org/officeDocument/2006/relationships/slide" Target="slides/slide18.xml"/><Relationship Id="rId45" Type="http://schemas.openxmlformats.org/officeDocument/2006/relationships/font" Target="fonts/Catamaran-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989f454a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989f454a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3cad6f522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3cad6f522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3cad6f522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3cad6f522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3cad6f5229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3cad6f5229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3cad6f522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3cad6f522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3cad6f5229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3cad6f5229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3cad6f5229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3cad6f5229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3c99a9cf3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3c99a9cf3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3cad6f5229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3cad6f5229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3cad6f5229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3cad6f5229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a7be6e9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a7be6e9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9d5b91869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9d5b91869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3cc006855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3cc006855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3cc006855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3cc006855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3cc006855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3cc006855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3cc006855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3cc006855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a7be6e97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a7be6e97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3c99a9cf3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3c99a9cf3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a7be6e97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0a7be6e97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a7be6e97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0a7be6e97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3c99a9cf3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3c99a9cf3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989f454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989f454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3c99a9cf3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3c99a9cf3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ccd6d8a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3ccd6d8a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3ccd6d8a7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3ccd6d8a7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3ccd6d8a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3ccd6d8a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a7be6e973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a7be6e973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a7be6e9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a7be6e9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3c99a9cf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3c99a9cf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3c99a9cf3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3c99a9cf3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3c99a9cf3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3c99a9cf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3cad6f5229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3cad6f5229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05300" y="539500"/>
            <a:ext cx="7733400" cy="801300"/>
          </a:xfrm>
          <a:prstGeom prst="rect">
            <a:avLst/>
          </a:prstGeom>
        </p:spPr>
        <p:txBody>
          <a:bodyPr anchorCtr="0" anchor="ctr" bIns="91425" lIns="91425" spcFirstLastPara="1" rIns="91425" wrap="square" tIns="91425">
            <a:noAutofit/>
          </a:bodyPr>
          <a:lstStyle>
            <a:lvl1pPr lvl="0" algn="l">
              <a:spcBef>
                <a:spcPts val="0"/>
              </a:spcBef>
              <a:spcAft>
                <a:spcPts val="0"/>
              </a:spcAft>
              <a:buClr>
                <a:schemeClr val="lt1"/>
              </a:buClr>
              <a:buSzPts val="5200"/>
              <a:buNone/>
              <a:defRPr sz="2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1" name="Google Shape;11;p2"/>
          <p:cNvSpPr txBox="1"/>
          <p:nvPr>
            <p:ph idx="1" type="subTitle"/>
          </p:nvPr>
        </p:nvSpPr>
        <p:spPr>
          <a:xfrm>
            <a:off x="782945" y="3943275"/>
            <a:ext cx="2516700" cy="6561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5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 name="Google Shape;12;p2"/>
          <p:cNvSpPr txBox="1"/>
          <p:nvPr>
            <p:ph idx="2" type="ctrTitle"/>
          </p:nvPr>
        </p:nvSpPr>
        <p:spPr>
          <a:xfrm>
            <a:off x="750550" y="1626076"/>
            <a:ext cx="3821400" cy="11448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5200"/>
              <a:buNone/>
              <a:defRPr sz="40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11"/>
          <p:cNvSpPr txBox="1"/>
          <p:nvPr>
            <p:ph hasCustomPrompt="1" type="title"/>
          </p:nvPr>
        </p:nvSpPr>
        <p:spPr>
          <a:xfrm>
            <a:off x="1632715" y="2334160"/>
            <a:ext cx="5874300" cy="12459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1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5" name="Google Shape;75;p11"/>
          <p:cNvSpPr txBox="1"/>
          <p:nvPr>
            <p:ph idx="1" type="subTitle"/>
          </p:nvPr>
        </p:nvSpPr>
        <p:spPr>
          <a:xfrm>
            <a:off x="2325415" y="4018345"/>
            <a:ext cx="4488900" cy="4971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6" name="Shape 76"/>
        <p:cNvGrpSpPr/>
        <p:nvPr/>
      </p:nvGrpSpPr>
      <p:grpSpPr>
        <a:xfrm>
          <a:off x="0" y="0"/>
          <a:ext cx="0" cy="0"/>
          <a:chOff x="0" y="0"/>
          <a:chExt cx="0" cy="0"/>
        </a:xfrm>
      </p:grpSpPr>
      <p:sp>
        <p:nvSpPr>
          <p:cNvPr id="77" name="Google Shape;77;p12"/>
          <p:cNvSpPr/>
          <p:nvPr/>
        </p:nvSpPr>
        <p:spPr>
          <a:xfrm>
            <a:off x="-7200" y="-14375"/>
            <a:ext cx="9151200" cy="51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_1">
    <p:spTree>
      <p:nvGrpSpPr>
        <p:cNvPr id="78" name="Shape 78"/>
        <p:cNvGrpSpPr/>
        <p:nvPr/>
      </p:nvGrpSpPr>
      <p:grpSpPr>
        <a:xfrm>
          <a:off x="0" y="0"/>
          <a:ext cx="0" cy="0"/>
          <a:chOff x="0" y="0"/>
          <a:chExt cx="0" cy="0"/>
        </a:xfrm>
      </p:grpSpPr>
      <p:sp>
        <p:nvSpPr>
          <p:cNvPr id="79" name="Google Shape;79;p13"/>
          <p:cNvSpPr txBox="1"/>
          <p:nvPr>
            <p:ph type="title"/>
          </p:nvPr>
        </p:nvSpPr>
        <p:spPr>
          <a:xfrm>
            <a:off x="1101000" y="539500"/>
            <a:ext cx="38520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0" name="Google Shape;80;p13"/>
          <p:cNvSpPr txBox="1"/>
          <p:nvPr>
            <p:ph idx="1" type="subTitle"/>
          </p:nvPr>
        </p:nvSpPr>
        <p:spPr>
          <a:xfrm>
            <a:off x="1066800" y="1615000"/>
            <a:ext cx="3852000" cy="375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1" name="Google Shape;81;p13"/>
          <p:cNvSpPr txBox="1"/>
          <p:nvPr>
            <p:ph hasCustomPrompt="1" idx="2" type="title"/>
          </p:nvPr>
        </p:nvSpPr>
        <p:spPr>
          <a:xfrm>
            <a:off x="4948250" y="1223975"/>
            <a:ext cx="731400" cy="768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2" name="Google Shape;82;p13"/>
          <p:cNvSpPr txBox="1"/>
          <p:nvPr>
            <p:ph idx="3" type="subTitle"/>
          </p:nvPr>
        </p:nvSpPr>
        <p:spPr>
          <a:xfrm>
            <a:off x="1066800" y="1225017"/>
            <a:ext cx="38520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b="1" sz="2200">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3" name="Google Shape;83;p13"/>
          <p:cNvSpPr txBox="1"/>
          <p:nvPr>
            <p:ph idx="4" type="subTitle"/>
          </p:nvPr>
        </p:nvSpPr>
        <p:spPr>
          <a:xfrm>
            <a:off x="1066800" y="2445956"/>
            <a:ext cx="3852000" cy="375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4" name="Google Shape;84;p13"/>
          <p:cNvSpPr txBox="1"/>
          <p:nvPr>
            <p:ph hasCustomPrompt="1" idx="5" type="title"/>
          </p:nvPr>
        </p:nvSpPr>
        <p:spPr>
          <a:xfrm>
            <a:off x="4948250" y="2062050"/>
            <a:ext cx="731400" cy="768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5" name="Google Shape;85;p13"/>
          <p:cNvSpPr txBox="1"/>
          <p:nvPr>
            <p:ph idx="6" type="subTitle"/>
          </p:nvPr>
        </p:nvSpPr>
        <p:spPr>
          <a:xfrm>
            <a:off x="1066800" y="2053951"/>
            <a:ext cx="38520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b="1" sz="2200">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6" name="Google Shape;86;p13"/>
          <p:cNvSpPr txBox="1"/>
          <p:nvPr>
            <p:ph idx="7" type="subTitle"/>
          </p:nvPr>
        </p:nvSpPr>
        <p:spPr>
          <a:xfrm>
            <a:off x="1066800" y="3293178"/>
            <a:ext cx="3852000" cy="375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7" name="Google Shape;87;p13"/>
          <p:cNvSpPr txBox="1"/>
          <p:nvPr>
            <p:ph hasCustomPrompt="1" idx="8" type="title"/>
          </p:nvPr>
        </p:nvSpPr>
        <p:spPr>
          <a:xfrm>
            <a:off x="4948250" y="2900125"/>
            <a:ext cx="731400" cy="768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8" name="Google Shape;88;p13"/>
          <p:cNvSpPr txBox="1"/>
          <p:nvPr>
            <p:ph idx="9" type="subTitle"/>
          </p:nvPr>
        </p:nvSpPr>
        <p:spPr>
          <a:xfrm>
            <a:off x="1066800" y="2902441"/>
            <a:ext cx="38520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b="1" sz="2200">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9" name="Google Shape;89;p13"/>
          <p:cNvSpPr txBox="1"/>
          <p:nvPr>
            <p:ph idx="13" type="subTitle"/>
          </p:nvPr>
        </p:nvSpPr>
        <p:spPr>
          <a:xfrm>
            <a:off x="1066800" y="4128938"/>
            <a:ext cx="3852000" cy="375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0" name="Google Shape;90;p13"/>
          <p:cNvSpPr txBox="1"/>
          <p:nvPr>
            <p:ph hasCustomPrompt="1" idx="14" type="title"/>
          </p:nvPr>
        </p:nvSpPr>
        <p:spPr>
          <a:xfrm>
            <a:off x="4948250" y="3738200"/>
            <a:ext cx="731400" cy="765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1" name="Google Shape;91;p13"/>
          <p:cNvSpPr txBox="1"/>
          <p:nvPr>
            <p:ph idx="15" type="subTitle"/>
          </p:nvPr>
        </p:nvSpPr>
        <p:spPr>
          <a:xfrm>
            <a:off x="1066800" y="3738200"/>
            <a:ext cx="38520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b="1" sz="2200">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2" name="Shape 92"/>
        <p:cNvGrpSpPr/>
        <p:nvPr/>
      </p:nvGrpSpPr>
      <p:grpSpPr>
        <a:xfrm>
          <a:off x="0" y="0"/>
          <a:ext cx="0" cy="0"/>
          <a:chOff x="0" y="0"/>
          <a:chExt cx="0" cy="0"/>
        </a:xfrm>
      </p:grpSpPr>
      <p:sp>
        <p:nvSpPr>
          <p:cNvPr id="93" name="Google Shape;93;p14"/>
          <p:cNvSpPr txBox="1"/>
          <p:nvPr>
            <p:ph type="title"/>
          </p:nvPr>
        </p:nvSpPr>
        <p:spPr>
          <a:xfrm>
            <a:off x="2917180" y="3295292"/>
            <a:ext cx="32967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4" name="Google Shape;94;p14"/>
          <p:cNvSpPr txBox="1"/>
          <p:nvPr>
            <p:ph idx="1" type="subTitle"/>
          </p:nvPr>
        </p:nvSpPr>
        <p:spPr>
          <a:xfrm>
            <a:off x="1706930" y="1315002"/>
            <a:ext cx="5725500" cy="198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95" name="Google Shape;95;p14"/>
          <p:cNvGrpSpPr/>
          <p:nvPr/>
        </p:nvGrpSpPr>
        <p:grpSpPr>
          <a:xfrm rot="5400000">
            <a:off x="7889325" y="4372289"/>
            <a:ext cx="98902" cy="553090"/>
            <a:chOff x="4898850" y="4820550"/>
            <a:chExt cx="98902" cy="553090"/>
          </a:xfrm>
        </p:grpSpPr>
        <p:sp>
          <p:nvSpPr>
            <p:cNvPr id="96" name="Google Shape;96;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4"/>
          <p:cNvGrpSpPr/>
          <p:nvPr/>
        </p:nvGrpSpPr>
        <p:grpSpPr>
          <a:xfrm rot="5400000">
            <a:off x="944850" y="186314"/>
            <a:ext cx="98902" cy="553090"/>
            <a:chOff x="4898850" y="4820550"/>
            <a:chExt cx="98902" cy="553090"/>
          </a:xfrm>
        </p:grpSpPr>
        <p:sp>
          <p:nvSpPr>
            <p:cNvPr id="102" name="Google Shape;102;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14"/>
          <p:cNvGrpSpPr/>
          <p:nvPr/>
        </p:nvGrpSpPr>
        <p:grpSpPr>
          <a:xfrm rot="5400000">
            <a:off x="595475" y="5164"/>
            <a:ext cx="98902" cy="553090"/>
            <a:chOff x="4898850" y="4820550"/>
            <a:chExt cx="98902" cy="553090"/>
          </a:xfrm>
        </p:grpSpPr>
        <p:sp>
          <p:nvSpPr>
            <p:cNvPr id="108" name="Google Shape;108;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14"/>
          <p:cNvGrpSpPr/>
          <p:nvPr/>
        </p:nvGrpSpPr>
        <p:grpSpPr>
          <a:xfrm rot="-5400000">
            <a:off x="7514733" y="3989915"/>
            <a:ext cx="302065" cy="1520982"/>
            <a:chOff x="-108754" y="2690919"/>
            <a:chExt cx="302065" cy="1520982"/>
          </a:xfrm>
        </p:grpSpPr>
        <p:sp>
          <p:nvSpPr>
            <p:cNvPr id="114" name="Google Shape;114;p1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1">
    <p:spTree>
      <p:nvGrpSpPr>
        <p:cNvPr id="119" name="Shape 119"/>
        <p:cNvGrpSpPr/>
        <p:nvPr/>
      </p:nvGrpSpPr>
      <p:grpSpPr>
        <a:xfrm>
          <a:off x="0" y="0"/>
          <a:ext cx="0" cy="0"/>
          <a:chOff x="0" y="0"/>
          <a:chExt cx="0" cy="0"/>
        </a:xfrm>
      </p:grpSpPr>
      <p:sp>
        <p:nvSpPr>
          <p:cNvPr id="120" name="Google Shape;120;p15"/>
          <p:cNvSpPr txBox="1"/>
          <p:nvPr>
            <p:ph type="title"/>
          </p:nvPr>
        </p:nvSpPr>
        <p:spPr>
          <a:xfrm>
            <a:off x="3989318" y="1470593"/>
            <a:ext cx="4435500" cy="1544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 name="Google Shape;121;p15"/>
          <p:cNvSpPr txBox="1"/>
          <p:nvPr>
            <p:ph idx="1" type="subTitle"/>
          </p:nvPr>
        </p:nvSpPr>
        <p:spPr>
          <a:xfrm>
            <a:off x="3989318" y="3254297"/>
            <a:ext cx="4435500" cy="43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122" name="Shape 122"/>
        <p:cNvGrpSpPr/>
        <p:nvPr/>
      </p:nvGrpSpPr>
      <p:grpSpPr>
        <a:xfrm>
          <a:off x="0" y="0"/>
          <a:ext cx="0" cy="0"/>
          <a:chOff x="0" y="0"/>
          <a:chExt cx="0" cy="0"/>
        </a:xfrm>
      </p:grpSpPr>
      <p:sp>
        <p:nvSpPr>
          <p:cNvPr id="123" name="Google Shape;123;p1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24" name="Google Shape;124;p16"/>
          <p:cNvGrpSpPr/>
          <p:nvPr/>
        </p:nvGrpSpPr>
        <p:grpSpPr>
          <a:xfrm>
            <a:off x="7348717" y="137479"/>
            <a:ext cx="1823016" cy="296643"/>
            <a:chOff x="7857346" y="3902355"/>
            <a:chExt cx="1823016" cy="296643"/>
          </a:xfrm>
        </p:grpSpPr>
        <p:sp>
          <p:nvSpPr>
            <p:cNvPr id="125" name="Google Shape;125;p1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131" name="Shape 131"/>
        <p:cNvGrpSpPr/>
        <p:nvPr/>
      </p:nvGrpSpPr>
      <p:grpSpPr>
        <a:xfrm>
          <a:off x="0" y="0"/>
          <a:ext cx="0" cy="0"/>
          <a:chOff x="0" y="0"/>
          <a:chExt cx="0" cy="0"/>
        </a:xfrm>
      </p:grpSpPr>
      <p:sp>
        <p:nvSpPr>
          <p:cNvPr id="132" name="Google Shape;132;p17"/>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33" name="Google Shape;133;p17"/>
          <p:cNvGrpSpPr/>
          <p:nvPr/>
        </p:nvGrpSpPr>
        <p:grpSpPr>
          <a:xfrm flipH="1" rot="5400000">
            <a:off x="780820" y="-485460"/>
            <a:ext cx="302065" cy="1520982"/>
            <a:chOff x="-108754" y="2690919"/>
            <a:chExt cx="302065" cy="1520982"/>
          </a:xfrm>
        </p:grpSpPr>
        <p:sp>
          <p:nvSpPr>
            <p:cNvPr id="134" name="Google Shape;134;p17"/>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7"/>
          <p:cNvGrpSpPr/>
          <p:nvPr/>
        </p:nvGrpSpPr>
        <p:grpSpPr>
          <a:xfrm flipH="1" rot="-5400000">
            <a:off x="609391" y="-103086"/>
            <a:ext cx="98902" cy="553090"/>
            <a:chOff x="4898850" y="4820550"/>
            <a:chExt cx="98902" cy="553090"/>
          </a:xfrm>
        </p:grpSpPr>
        <p:sp>
          <p:nvSpPr>
            <p:cNvPr id="140" name="Google Shape;140;p1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145" name="Shape 145"/>
        <p:cNvGrpSpPr/>
        <p:nvPr/>
      </p:nvGrpSpPr>
      <p:grpSpPr>
        <a:xfrm>
          <a:off x="0" y="0"/>
          <a:ext cx="0" cy="0"/>
          <a:chOff x="0" y="0"/>
          <a:chExt cx="0" cy="0"/>
        </a:xfrm>
      </p:grpSpPr>
      <p:sp>
        <p:nvSpPr>
          <p:cNvPr id="146" name="Google Shape;146;p18"/>
          <p:cNvSpPr txBox="1"/>
          <p:nvPr>
            <p:ph type="title"/>
          </p:nvPr>
        </p:nvSpPr>
        <p:spPr>
          <a:xfrm>
            <a:off x="722376" y="539496"/>
            <a:ext cx="77085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7" name="Google Shape;147;p18"/>
          <p:cNvSpPr txBox="1"/>
          <p:nvPr>
            <p:ph idx="1" type="subTitle"/>
          </p:nvPr>
        </p:nvSpPr>
        <p:spPr>
          <a:xfrm>
            <a:off x="1137150" y="1160475"/>
            <a:ext cx="6869700" cy="4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b="1" sz="2200">
                <a:latin typeface="Quantico"/>
                <a:ea typeface="Quantico"/>
                <a:cs typeface="Quantico"/>
                <a:sym typeface="Quantico"/>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148" name="Google Shape;148;p18"/>
          <p:cNvGrpSpPr/>
          <p:nvPr/>
        </p:nvGrpSpPr>
        <p:grpSpPr>
          <a:xfrm flipH="1" rot="-5400000">
            <a:off x="8129358" y="-431685"/>
            <a:ext cx="302065" cy="1520982"/>
            <a:chOff x="-108754" y="2690919"/>
            <a:chExt cx="302065" cy="1520982"/>
          </a:xfrm>
        </p:grpSpPr>
        <p:sp>
          <p:nvSpPr>
            <p:cNvPr id="149" name="Google Shape;149;p1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8"/>
          <p:cNvGrpSpPr/>
          <p:nvPr/>
        </p:nvGrpSpPr>
        <p:grpSpPr>
          <a:xfrm flipH="1" rot="5400000">
            <a:off x="8503950" y="153833"/>
            <a:ext cx="98902" cy="553090"/>
            <a:chOff x="4898850" y="4820550"/>
            <a:chExt cx="98902" cy="553090"/>
          </a:xfrm>
        </p:grpSpPr>
        <p:sp>
          <p:nvSpPr>
            <p:cNvPr id="155" name="Google Shape;155;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8"/>
          <p:cNvGrpSpPr/>
          <p:nvPr/>
        </p:nvGrpSpPr>
        <p:grpSpPr>
          <a:xfrm flipH="1" rot="-5400000">
            <a:off x="693908" y="-405010"/>
            <a:ext cx="302065" cy="1520982"/>
            <a:chOff x="-108754" y="2690919"/>
            <a:chExt cx="302065" cy="1520982"/>
          </a:xfrm>
        </p:grpSpPr>
        <p:sp>
          <p:nvSpPr>
            <p:cNvPr id="161" name="Google Shape;161;p1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66" name="Shape 166"/>
        <p:cNvGrpSpPr/>
        <p:nvPr/>
      </p:nvGrpSpPr>
      <p:grpSpPr>
        <a:xfrm>
          <a:off x="0" y="0"/>
          <a:ext cx="0" cy="0"/>
          <a:chOff x="0" y="0"/>
          <a:chExt cx="0" cy="0"/>
        </a:xfrm>
      </p:grpSpPr>
      <p:sp>
        <p:nvSpPr>
          <p:cNvPr id="167" name="Google Shape;167;p19"/>
          <p:cNvSpPr txBox="1"/>
          <p:nvPr>
            <p:ph type="title"/>
          </p:nvPr>
        </p:nvSpPr>
        <p:spPr>
          <a:xfrm>
            <a:off x="716400" y="1034188"/>
            <a:ext cx="3855600" cy="1999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9"/>
          <p:cNvSpPr txBox="1"/>
          <p:nvPr>
            <p:ph idx="1" type="subTitle"/>
          </p:nvPr>
        </p:nvSpPr>
        <p:spPr>
          <a:xfrm>
            <a:off x="716400" y="3384025"/>
            <a:ext cx="3855600" cy="10665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69" name="Shape 169"/>
        <p:cNvGrpSpPr/>
        <p:nvPr/>
      </p:nvGrpSpPr>
      <p:grpSpPr>
        <a:xfrm>
          <a:off x="0" y="0"/>
          <a:ext cx="0" cy="0"/>
          <a:chOff x="0" y="0"/>
          <a:chExt cx="0" cy="0"/>
        </a:xfrm>
      </p:grpSpPr>
      <p:sp>
        <p:nvSpPr>
          <p:cNvPr id="170" name="Google Shape;170;p20"/>
          <p:cNvSpPr txBox="1"/>
          <p:nvPr>
            <p:ph type="title"/>
          </p:nvPr>
        </p:nvSpPr>
        <p:spPr>
          <a:xfrm>
            <a:off x="1649875" y="1336650"/>
            <a:ext cx="2611200" cy="99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20"/>
          <p:cNvSpPr txBox="1"/>
          <p:nvPr>
            <p:ph idx="1" type="subTitle"/>
          </p:nvPr>
        </p:nvSpPr>
        <p:spPr>
          <a:xfrm>
            <a:off x="1649800" y="2428381"/>
            <a:ext cx="2611200" cy="1426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717750" y="4162227"/>
            <a:ext cx="4435500" cy="43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172" name="Shape 172"/>
        <p:cNvGrpSpPr/>
        <p:nvPr/>
      </p:nvGrpSpPr>
      <p:grpSpPr>
        <a:xfrm>
          <a:off x="0" y="0"/>
          <a:ext cx="0" cy="0"/>
          <a:chOff x="0" y="0"/>
          <a:chExt cx="0" cy="0"/>
        </a:xfrm>
      </p:grpSpPr>
      <p:sp>
        <p:nvSpPr>
          <p:cNvPr id="173" name="Google Shape;173;p21"/>
          <p:cNvSpPr txBox="1"/>
          <p:nvPr>
            <p:ph type="title"/>
          </p:nvPr>
        </p:nvSpPr>
        <p:spPr>
          <a:xfrm>
            <a:off x="5255650" y="1337560"/>
            <a:ext cx="2717400" cy="1005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 name="Google Shape;174;p21"/>
          <p:cNvSpPr txBox="1"/>
          <p:nvPr>
            <p:ph idx="1" type="subTitle"/>
          </p:nvPr>
        </p:nvSpPr>
        <p:spPr>
          <a:xfrm>
            <a:off x="5255650" y="2432181"/>
            <a:ext cx="2717400" cy="14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175" name="Google Shape;175;p21"/>
          <p:cNvGrpSpPr/>
          <p:nvPr/>
        </p:nvGrpSpPr>
        <p:grpSpPr>
          <a:xfrm>
            <a:off x="7348717" y="137479"/>
            <a:ext cx="1823016" cy="296643"/>
            <a:chOff x="7857346" y="3902355"/>
            <a:chExt cx="1823016" cy="296643"/>
          </a:xfrm>
        </p:grpSpPr>
        <p:sp>
          <p:nvSpPr>
            <p:cNvPr id="176" name="Google Shape;176;p2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2">
    <p:spTree>
      <p:nvGrpSpPr>
        <p:cNvPr id="182" name="Shape 182"/>
        <p:cNvGrpSpPr/>
        <p:nvPr/>
      </p:nvGrpSpPr>
      <p:grpSpPr>
        <a:xfrm>
          <a:off x="0" y="0"/>
          <a:ext cx="0" cy="0"/>
          <a:chOff x="0" y="0"/>
          <a:chExt cx="0" cy="0"/>
        </a:xfrm>
      </p:grpSpPr>
      <p:sp>
        <p:nvSpPr>
          <p:cNvPr id="183" name="Google Shape;183;p22"/>
          <p:cNvSpPr txBox="1"/>
          <p:nvPr>
            <p:ph type="title"/>
          </p:nvPr>
        </p:nvSpPr>
        <p:spPr>
          <a:xfrm>
            <a:off x="1174950" y="1260450"/>
            <a:ext cx="2844000" cy="1148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4" name="Google Shape;184;p22"/>
          <p:cNvSpPr txBox="1"/>
          <p:nvPr>
            <p:ph idx="1" type="subTitle"/>
          </p:nvPr>
        </p:nvSpPr>
        <p:spPr>
          <a:xfrm>
            <a:off x="1174950" y="2559699"/>
            <a:ext cx="2511900" cy="12024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
    <p:spTree>
      <p:nvGrpSpPr>
        <p:cNvPr id="185" name="Shape 185"/>
        <p:cNvGrpSpPr/>
        <p:nvPr/>
      </p:nvGrpSpPr>
      <p:grpSpPr>
        <a:xfrm>
          <a:off x="0" y="0"/>
          <a:ext cx="0" cy="0"/>
          <a:chOff x="0" y="0"/>
          <a:chExt cx="0" cy="0"/>
        </a:xfrm>
      </p:grpSpPr>
      <p:sp>
        <p:nvSpPr>
          <p:cNvPr id="186" name="Google Shape;186;p23"/>
          <p:cNvSpPr txBox="1"/>
          <p:nvPr>
            <p:ph idx="1" type="body"/>
          </p:nvPr>
        </p:nvSpPr>
        <p:spPr>
          <a:xfrm>
            <a:off x="717750" y="1542900"/>
            <a:ext cx="3824400" cy="2300100"/>
          </a:xfrm>
          <a:prstGeom prst="rect">
            <a:avLst/>
          </a:prstGeom>
        </p:spPr>
        <p:txBody>
          <a:bodyPr anchorCtr="0" anchor="ctr" bIns="91425" lIns="91425" spcFirstLastPara="1" rIns="91425" wrap="square" tIns="91425">
            <a:noAutofit/>
          </a:bodyPr>
          <a:lstStyle>
            <a:lvl1pPr indent="-323850" lvl="0" marL="457200" rtl="0">
              <a:lnSpc>
                <a:spcPct val="100000"/>
              </a:lnSpc>
              <a:spcBef>
                <a:spcPts val="0"/>
              </a:spcBef>
              <a:spcAft>
                <a:spcPts val="0"/>
              </a:spcAft>
              <a:buClr>
                <a:schemeClr val="lt2"/>
              </a:buClr>
              <a:buSzPts val="1500"/>
              <a:buChar char="●"/>
              <a:defRPr/>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87" name="Google Shape;187;p23"/>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1_1">
    <p:spTree>
      <p:nvGrpSpPr>
        <p:cNvPr id="188" name="Shape 188"/>
        <p:cNvGrpSpPr/>
        <p:nvPr/>
      </p:nvGrpSpPr>
      <p:grpSpPr>
        <a:xfrm>
          <a:off x="0" y="0"/>
          <a:ext cx="0" cy="0"/>
          <a:chOff x="0" y="0"/>
          <a:chExt cx="0" cy="0"/>
        </a:xfrm>
      </p:grpSpPr>
      <p:sp>
        <p:nvSpPr>
          <p:cNvPr id="189" name="Google Shape;189;p2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0" name="Google Shape;190;p24"/>
          <p:cNvSpPr txBox="1"/>
          <p:nvPr>
            <p:ph idx="1" type="body"/>
          </p:nvPr>
        </p:nvSpPr>
        <p:spPr>
          <a:xfrm>
            <a:off x="717750" y="1268075"/>
            <a:ext cx="3826500" cy="3169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grpSp>
        <p:nvGrpSpPr>
          <p:cNvPr id="191" name="Google Shape;191;p24"/>
          <p:cNvGrpSpPr/>
          <p:nvPr/>
        </p:nvGrpSpPr>
        <p:grpSpPr>
          <a:xfrm rot="5400000">
            <a:off x="8129358" y="-405010"/>
            <a:ext cx="302065" cy="1520982"/>
            <a:chOff x="-108754" y="2690919"/>
            <a:chExt cx="302065" cy="1520982"/>
          </a:xfrm>
        </p:grpSpPr>
        <p:sp>
          <p:nvSpPr>
            <p:cNvPr id="192" name="Google Shape;192;p2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7" name="Shape 197"/>
        <p:cNvGrpSpPr/>
        <p:nvPr/>
      </p:nvGrpSpPr>
      <p:grpSpPr>
        <a:xfrm>
          <a:off x="0" y="0"/>
          <a:ext cx="0" cy="0"/>
          <a:chOff x="0" y="0"/>
          <a:chExt cx="0" cy="0"/>
        </a:xfrm>
      </p:grpSpPr>
      <p:sp>
        <p:nvSpPr>
          <p:cNvPr id="198" name="Google Shape;198;p25"/>
          <p:cNvSpPr txBox="1"/>
          <p:nvPr>
            <p:ph type="title"/>
          </p:nvPr>
        </p:nvSpPr>
        <p:spPr>
          <a:xfrm>
            <a:off x="996750" y="3122507"/>
            <a:ext cx="29808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9" name="Google Shape;199;p25"/>
          <p:cNvSpPr txBox="1"/>
          <p:nvPr>
            <p:ph idx="2" type="title"/>
          </p:nvPr>
        </p:nvSpPr>
        <p:spPr>
          <a:xfrm>
            <a:off x="5166450" y="3122507"/>
            <a:ext cx="29808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5"/>
          <p:cNvSpPr txBox="1"/>
          <p:nvPr>
            <p:ph idx="1" type="subTitle"/>
          </p:nvPr>
        </p:nvSpPr>
        <p:spPr>
          <a:xfrm>
            <a:off x="5166150" y="3534315"/>
            <a:ext cx="29814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1" name="Google Shape;201;p25"/>
          <p:cNvSpPr txBox="1"/>
          <p:nvPr>
            <p:ph idx="3" type="subTitle"/>
          </p:nvPr>
        </p:nvSpPr>
        <p:spPr>
          <a:xfrm>
            <a:off x="996750" y="3534315"/>
            <a:ext cx="29808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2" name="Google Shape;202;p25"/>
          <p:cNvSpPr txBox="1"/>
          <p:nvPr>
            <p:ph idx="4" type="title"/>
          </p:nvPr>
        </p:nvSpPr>
        <p:spPr>
          <a:xfrm>
            <a:off x="720000" y="539498"/>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203" name="Shape 203"/>
        <p:cNvGrpSpPr/>
        <p:nvPr/>
      </p:nvGrpSpPr>
      <p:grpSpPr>
        <a:xfrm>
          <a:off x="0" y="0"/>
          <a:ext cx="0" cy="0"/>
          <a:chOff x="0" y="0"/>
          <a:chExt cx="0" cy="0"/>
        </a:xfrm>
      </p:grpSpPr>
      <p:sp>
        <p:nvSpPr>
          <p:cNvPr id="204" name="Google Shape;204;p26"/>
          <p:cNvSpPr txBox="1"/>
          <p:nvPr>
            <p:ph idx="1" type="body"/>
          </p:nvPr>
        </p:nvSpPr>
        <p:spPr>
          <a:xfrm>
            <a:off x="717750" y="1268075"/>
            <a:ext cx="3826500" cy="31695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Clr>
                <a:schemeClr val="lt2"/>
              </a:buClr>
              <a:buSzPts val="1300"/>
              <a:buFont typeface="Nunito Light"/>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205" name="Google Shape;205;p26"/>
          <p:cNvSpPr txBox="1"/>
          <p:nvPr>
            <p:ph idx="2" type="body"/>
          </p:nvPr>
        </p:nvSpPr>
        <p:spPr>
          <a:xfrm>
            <a:off x="4599650" y="2044450"/>
            <a:ext cx="3749400" cy="2555100"/>
          </a:xfrm>
          <a:prstGeom prst="rect">
            <a:avLst/>
          </a:prstGeom>
        </p:spPr>
        <p:txBody>
          <a:bodyPr anchorCtr="0" anchor="t" bIns="91425" lIns="91425" spcFirstLastPara="1" rIns="91425" wrap="square" tIns="91425">
            <a:noAutofit/>
          </a:bodyPr>
          <a:lstStyle>
            <a:lvl1pPr indent="-330200" lvl="0" marL="457200" rtl="0">
              <a:lnSpc>
                <a:spcPct val="100000"/>
              </a:lnSpc>
              <a:spcBef>
                <a:spcPts val="300"/>
              </a:spcBef>
              <a:spcAft>
                <a:spcPts val="0"/>
              </a:spcAft>
              <a:buClr>
                <a:schemeClr val="lt2"/>
              </a:buClr>
              <a:buSzPts val="1600"/>
              <a:buFont typeface="Nunito Light"/>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206" name="Google Shape;206;p2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07" name="Google Shape;207;p26"/>
          <p:cNvGrpSpPr/>
          <p:nvPr/>
        </p:nvGrpSpPr>
        <p:grpSpPr>
          <a:xfrm flipH="1" rot="-5400000">
            <a:off x="687433" y="4099490"/>
            <a:ext cx="302065" cy="1520982"/>
            <a:chOff x="-108754" y="2690919"/>
            <a:chExt cx="302065" cy="1520982"/>
          </a:xfrm>
        </p:grpSpPr>
        <p:sp>
          <p:nvSpPr>
            <p:cNvPr id="208" name="Google Shape;208;p2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6"/>
          <p:cNvGrpSpPr/>
          <p:nvPr/>
        </p:nvGrpSpPr>
        <p:grpSpPr>
          <a:xfrm flipH="1" rot="-5400000">
            <a:off x="8129358" y="-431685"/>
            <a:ext cx="302065" cy="1520982"/>
            <a:chOff x="-108754" y="2690919"/>
            <a:chExt cx="302065" cy="1520982"/>
          </a:xfrm>
        </p:grpSpPr>
        <p:sp>
          <p:nvSpPr>
            <p:cNvPr id="214" name="Google Shape;214;p2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26"/>
          <p:cNvGrpSpPr/>
          <p:nvPr/>
        </p:nvGrpSpPr>
        <p:grpSpPr>
          <a:xfrm flipH="1" rot="5400000">
            <a:off x="8503950" y="153833"/>
            <a:ext cx="98902" cy="553090"/>
            <a:chOff x="4898850" y="4820550"/>
            <a:chExt cx="98902" cy="553090"/>
          </a:xfrm>
        </p:grpSpPr>
        <p:sp>
          <p:nvSpPr>
            <p:cNvPr id="220" name="Google Shape;220;p2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225" name="Shape 225"/>
        <p:cNvGrpSpPr/>
        <p:nvPr/>
      </p:nvGrpSpPr>
      <p:grpSpPr>
        <a:xfrm>
          <a:off x="0" y="0"/>
          <a:ext cx="0" cy="0"/>
          <a:chOff x="0" y="0"/>
          <a:chExt cx="0" cy="0"/>
        </a:xfrm>
      </p:grpSpPr>
      <p:sp>
        <p:nvSpPr>
          <p:cNvPr id="226" name="Google Shape;226;p27"/>
          <p:cNvSpPr txBox="1"/>
          <p:nvPr>
            <p:ph type="title"/>
          </p:nvPr>
        </p:nvSpPr>
        <p:spPr>
          <a:xfrm>
            <a:off x="720000" y="2845700"/>
            <a:ext cx="21279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27"/>
          <p:cNvSpPr txBox="1"/>
          <p:nvPr>
            <p:ph idx="1" type="subTitle"/>
          </p:nvPr>
        </p:nvSpPr>
        <p:spPr>
          <a:xfrm>
            <a:off x="720000" y="3202300"/>
            <a:ext cx="2127900" cy="9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28" name="Google Shape;228;p27"/>
          <p:cNvSpPr txBox="1"/>
          <p:nvPr>
            <p:ph idx="2" type="title"/>
          </p:nvPr>
        </p:nvSpPr>
        <p:spPr>
          <a:xfrm>
            <a:off x="3509491" y="2845700"/>
            <a:ext cx="21279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9" name="Google Shape;229;p27"/>
          <p:cNvSpPr txBox="1"/>
          <p:nvPr>
            <p:ph idx="3" type="subTitle"/>
          </p:nvPr>
        </p:nvSpPr>
        <p:spPr>
          <a:xfrm>
            <a:off x="3509491" y="3202300"/>
            <a:ext cx="2127900" cy="9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30" name="Google Shape;230;p27"/>
          <p:cNvSpPr txBox="1"/>
          <p:nvPr>
            <p:ph idx="4" type="title"/>
          </p:nvPr>
        </p:nvSpPr>
        <p:spPr>
          <a:xfrm>
            <a:off x="6296100" y="2845700"/>
            <a:ext cx="2127900" cy="365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1" name="Google Shape;231;p27"/>
          <p:cNvSpPr txBox="1"/>
          <p:nvPr>
            <p:ph idx="5" type="subTitle"/>
          </p:nvPr>
        </p:nvSpPr>
        <p:spPr>
          <a:xfrm>
            <a:off x="6296100" y="3202300"/>
            <a:ext cx="2127900" cy="9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32" name="Google Shape;232;p27"/>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33" name="Google Shape;233;p27"/>
          <p:cNvGrpSpPr/>
          <p:nvPr/>
        </p:nvGrpSpPr>
        <p:grpSpPr>
          <a:xfrm>
            <a:off x="7950392" y="150429"/>
            <a:ext cx="1823016" cy="296643"/>
            <a:chOff x="7857346" y="3902355"/>
            <a:chExt cx="1823016" cy="296643"/>
          </a:xfrm>
        </p:grpSpPr>
        <p:sp>
          <p:nvSpPr>
            <p:cNvPr id="234" name="Google Shape;234;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240" name="Shape 240"/>
        <p:cNvGrpSpPr/>
        <p:nvPr/>
      </p:nvGrpSpPr>
      <p:grpSpPr>
        <a:xfrm>
          <a:off x="0" y="0"/>
          <a:ext cx="0" cy="0"/>
          <a:chOff x="0" y="0"/>
          <a:chExt cx="0" cy="0"/>
        </a:xfrm>
      </p:grpSpPr>
      <p:sp>
        <p:nvSpPr>
          <p:cNvPr id="241" name="Google Shape;241;p28"/>
          <p:cNvSpPr txBox="1"/>
          <p:nvPr>
            <p:ph type="title"/>
          </p:nvPr>
        </p:nvSpPr>
        <p:spPr>
          <a:xfrm>
            <a:off x="4573728" y="1248390"/>
            <a:ext cx="3537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28"/>
          <p:cNvSpPr txBox="1"/>
          <p:nvPr>
            <p:ph idx="1" type="subTitle"/>
          </p:nvPr>
        </p:nvSpPr>
        <p:spPr>
          <a:xfrm>
            <a:off x="4573728" y="1604990"/>
            <a:ext cx="3537000" cy="67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3" name="Google Shape;243;p28"/>
          <p:cNvSpPr txBox="1"/>
          <p:nvPr>
            <p:ph idx="2" type="title"/>
          </p:nvPr>
        </p:nvSpPr>
        <p:spPr>
          <a:xfrm>
            <a:off x="4573728" y="2393471"/>
            <a:ext cx="3537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28"/>
          <p:cNvSpPr txBox="1"/>
          <p:nvPr>
            <p:ph idx="3" type="subTitle"/>
          </p:nvPr>
        </p:nvSpPr>
        <p:spPr>
          <a:xfrm>
            <a:off x="4573728" y="2750075"/>
            <a:ext cx="3537000" cy="67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5" name="Google Shape;245;p28"/>
          <p:cNvSpPr txBox="1"/>
          <p:nvPr>
            <p:ph idx="4" type="title"/>
          </p:nvPr>
        </p:nvSpPr>
        <p:spPr>
          <a:xfrm>
            <a:off x="4573728" y="3543871"/>
            <a:ext cx="3537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28"/>
          <p:cNvSpPr txBox="1"/>
          <p:nvPr>
            <p:ph idx="5" type="subTitle"/>
          </p:nvPr>
        </p:nvSpPr>
        <p:spPr>
          <a:xfrm>
            <a:off x="4573728" y="3900475"/>
            <a:ext cx="3537000" cy="67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7" name="Google Shape;247;p28"/>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8" name="Shape 248"/>
        <p:cNvGrpSpPr/>
        <p:nvPr/>
      </p:nvGrpSpPr>
      <p:grpSpPr>
        <a:xfrm>
          <a:off x="0" y="0"/>
          <a:ext cx="0" cy="0"/>
          <a:chOff x="0" y="0"/>
          <a:chExt cx="0" cy="0"/>
        </a:xfrm>
      </p:grpSpPr>
      <p:sp>
        <p:nvSpPr>
          <p:cNvPr id="249" name="Google Shape;249;p29"/>
          <p:cNvSpPr txBox="1"/>
          <p:nvPr>
            <p:ph type="title"/>
          </p:nvPr>
        </p:nvSpPr>
        <p:spPr>
          <a:xfrm>
            <a:off x="1118821" y="1786557"/>
            <a:ext cx="2085900" cy="36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 name="Google Shape;250;p29"/>
          <p:cNvSpPr txBox="1"/>
          <p:nvPr>
            <p:ph idx="1" type="subTitle"/>
          </p:nvPr>
        </p:nvSpPr>
        <p:spPr>
          <a:xfrm>
            <a:off x="1121821" y="2138872"/>
            <a:ext cx="2082900" cy="6654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51" name="Google Shape;251;p29"/>
          <p:cNvSpPr txBox="1"/>
          <p:nvPr>
            <p:ph idx="2" type="title"/>
          </p:nvPr>
        </p:nvSpPr>
        <p:spPr>
          <a:xfrm>
            <a:off x="5933160" y="1786545"/>
            <a:ext cx="2084700" cy="3657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 name="Google Shape;252;p29"/>
          <p:cNvSpPr txBox="1"/>
          <p:nvPr>
            <p:ph idx="3" type="subTitle"/>
          </p:nvPr>
        </p:nvSpPr>
        <p:spPr>
          <a:xfrm>
            <a:off x="5933160" y="2138861"/>
            <a:ext cx="2081700" cy="66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53" name="Google Shape;253;p29"/>
          <p:cNvSpPr txBox="1"/>
          <p:nvPr>
            <p:ph idx="4" type="title"/>
          </p:nvPr>
        </p:nvSpPr>
        <p:spPr>
          <a:xfrm>
            <a:off x="1121821" y="3234355"/>
            <a:ext cx="2082900" cy="36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29"/>
          <p:cNvSpPr txBox="1"/>
          <p:nvPr>
            <p:ph idx="5" type="subTitle"/>
          </p:nvPr>
        </p:nvSpPr>
        <p:spPr>
          <a:xfrm>
            <a:off x="1121821" y="3582493"/>
            <a:ext cx="2082900" cy="6654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55" name="Google Shape;255;p29"/>
          <p:cNvSpPr txBox="1"/>
          <p:nvPr>
            <p:ph idx="6" type="title"/>
          </p:nvPr>
        </p:nvSpPr>
        <p:spPr>
          <a:xfrm>
            <a:off x="5933160" y="3234353"/>
            <a:ext cx="2081700" cy="3657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6" name="Google Shape;256;p29"/>
          <p:cNvSpPr txBox="1"/>
          <p:nvPr>
            <p:ph idx="7" type="subTitle"/>
          </p:nvPr>
        </p:nvSpPr>
        <p:spPr>
          <a:xfrm>
            <a:off x="5933160" y="3582493"/>
            <a:ext cx="2081700" cy="66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57" name="Google Shape;257;p29"/>
          <p:cNvSpPr txBox="1"/>
          <p:nvPr>
            <p:ph idx="8"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58" name="Google Shape;258;p29"/>
          <p:cNvGrpSpPr/>
          <p:nvPr/>
        </p:nvGrpSpPr>
        <p:grpSpPr>
          <a:xfrm flipH="1" rot="-5400000">
            <a:off x="823308" y="4072690"/>
            <a:ext cx="302065" cy="1520982"/>
            <a:chOff x="-108754" y="2690919"/>
            <a:chExt cx="302065" cy="1520982"/>
          </a:xfrm>
        </p:grpSpPr>
        <p:sp>
          <p:nvSpPr>
            <p:cNvPr id="259" name="Google Shape;259;p2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4" name="Shape 264"/>
        <p:cNvGrpSpPr/>
        <p:nvPr/>
      </p:nvGrpSpPr>
      <p:grpSpPr>
        <a:xfrm>
          <a:off x="0" y="0"/>
          <a:ext cx="0" cy="0"/>
          <a:chOff x="0" y="0"/>
          <a:chExt cx="0" cy="0"/>
        </a:xfrm>
      </p:grpSpPr>
      <p:sp>
        <p:nvSpPr>
          <p:cNvPr id="265" name="Google Shape;265;p30"/>
          <p:cNvSpPr txBox="1"/>
          <p:nvPr>
            <p:ph type="title"/>
          </p:nvPr>
        </p:nvSpPr>
        <p:spPr>
          <a:xfrm>
            <a:off x="716075" y="1574327"/>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6" name="Google Shape;266;p30"/>
          <p:cNvSpPr txBox="1"/>
          <p:nvPr>
            <p:ph idx="1" type="subTitle"/>
          </p:nvPr>
        </p:nvSpPr>
        <p:spPr>
          <a:xfrm>
            <a:off x="715775" y="2020522"/>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7" name="Google Shape;267;p30"/>
          <p:cNvSpPr txBox="1"/>
          <p:nvPr>
            <p:ph idx="2" type="title"/>
          </p:nvPr>
        </p:nvSpPr>
        <p:spPr>
          <a:xfrm>
            <a:off x="3497550" y="1574327"/>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30"/>
          <p:cNvSpPr txBox="1"/>
          <p:nvPr>
            <p:ph idx="3" type="subTitle"/>
          </p:nvPr>
        </p:nvSpPr>
        <p:spPr>
          <a:xfrm>
            <a:off x="3497250" y="2020522"/>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9" name="Google Shape;269;p30"/>
          <p:cNvSpPr txBox="1"/>
          <p:nvPr>
            <p:ph idx="4" type="title"/>
          </p:nvPr>
        </p:nvSpPr>
        <p:spPr>
          <a:xfrm>
            <a:off x="716075" y="3083150"/>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0" name="Google Shape;270;p30"/>
          <p:cNvSpPr txBox="1"/>
          <p:nvPr>
            <p:ph idx="5" type="subTitle"/>
          </p:nvPr>
        </p:nvSpPr>
        <p:spPr>
          <a:xfrm>
            <a:off x="715775" y="3532064"/>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1" name="Google Shape;271;p30"/>
          <p:cNvSpPr txBox="1"/>
          <p:nvPr>
            <p:ph idx="6" type="title"/>
          </p:nvPr>
        </p:nvSpPr>
        <p:spPr>
          <a:xfrm>
            <a:off x="3497550" y="3083150"/>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 name="Google Shape;272;p30"/>
          <p:cNvSpPr txBox="1"/>
          <p:nvPr>
            <p:ph idx="7" type="subTitle"/>
          </p:nvPr>
        </p:nvSpPr>
        <p:spPr>
          <a:xfrm>
            <a:off x="3497250" y="3532064"/>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3" name="Google Shape;273;p30"/>
          <p:cNvSpPr txBox="1"/>
          <p:nvPr>
            <p:ph idx="8" type="title"/>
          </p:nvPr>
        </p:nvSpPr>
        <p:spPr>
          <a:xfrm>
            <a:off x="6280438" y="1574327"/>
            <a:ext cx="21468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30"/>
          <p:cNvSpPr txBox="1"/>
          <p:nvPr>
            <p:ph idx="9" type="subTitle"/>
          </p:nvPr>
        </p:nvSpPr>
        <p:spPr>
          <a:xfrm>
            <a:off x="6279088" y="2020522"/>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5" name="Google Shape;275;p30"/>
          <p:cNvSpPr txBox="1"/>
          <p:nvPr>
            <p:ph idx="13" type="title"/>
          </p:nvPr>
        </p:nvSpPr>
        <p:spPr>
          <a:xfrm>
            <a:off x="6279388" y="3083150"/>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30"/>
          <p:cNvSpPr txBox="1"/>
          <p:nvPr>
            <p:ph idx="14" type="subTitle"/>
          </p:nvPr>
        </p:nvSpPr>
        <p:spPr>
          <a:xfrm>
            <a:off x="6279088" y="3532064"/>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7" name="Google Shape;277;p30"/>
          <p:cNvSpPr txBox="1"/>
          <p:nvPr>
            <p:ph idx="15"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78" name="Google Shape;278;p30"/>
          <p:cNvGrpSpPr/>
          <p:nvPr/>
        </p:nvGrpSpPr>
        <p:grpSpPr>
          <a:xfrm flipH="1">
            <a:off x="-8" y="134554"/>
            <a:ext cx="1823016" cy="296643"/>
            <a:chOff x="7857346" y="3902355"/>
            <a:chExt cx="1823016" cy="296643"/>
          </a:xfrm>
        </p:grpSpPr>
        <p:sp>
          <p:nvSpPr>
            <p:cNvPr id="279" name="Google Shape;279;p3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 name="Google Shape;18;p4"/>
          <p:cNvSpPr txBox="1"/>
          <p:nvPr>
            <p:ph idx="1" type="body"/>
          </p:nvPr>
        </p:nvSpPr>
        <p:spPr>
          <a:xfrm>
            <a:off x="720000" y="1223925"/>
            <a:ext cx="7704000" cy="5190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SzPts val="1100"/>
              <a:buAutoNum type="arabicPeriod"/>
              <a:defRPr sz="1200"/>
            </a:lvl1pPr>
            <a:lvl2pPr indent="-330200" lvl="1" marL="914400" rtl="0">
              <a:lnSpc>
                <a:spcPct val="100000"/>
              </a:lnSpc>
              <a:spcBef>
                <a:spcPts val="0"/>
              </a:spcBef>
              <a:spcAft>
                <a:spcPts val="0"/>
              </a:spcAft>
              <a:buSzPts val="1600"/>
              <a:buFont typeface="Roboto Condensed Light"/>
              <a:buAutoNum type="alphaLcPeriod"/>
              <a:defRPr sz="1600"/>
            </a:lvl2pPr>
            <a:lvl3pPr indent="-330200" lvl="2" marL="1371600" rtl="0">
              <a:lnSpc>
                <a:spcPct val="100000"/>
              </a:lnSpc>
              <a:spcBef>
                <a:spcPts val="0"/>
              </a:spcBef>
              <a:spcAft>
                <a:spcPts val="0"/>
              </a:spcAft>
              <a:buSzPts val="1600"/>
              <a:buFont typeface="Roboto Condensed Light"/>
              <a:buAutoNum type="romanLcPeriod"/>
              <a:defRPr sz="1600"/>
            </a:lvl3pPr>
            <a:lvl4pPr indent="-330200" lvl="3" marL="1828800" rtl="0">
              <a:lnSpc>
                <a:spcPct val="100000"/>
              </a:lnSpc>
              <a:spcBef>
                <a:spcPts val="0"/>
              </a:spcBef>
              <a:spcAft>
                <a:spcPts val="0"/>
              </a:spcAft>
              <a:buSzPts val="1600"/>
              <a:buFont typeface="Roboto Condensed Light"/>
              <a:buAutoNum type="arabicPeriod"/>
              <a:defRPr sz="1600"/>
            </a:lvl4pPr>
            <a:lvl5pPr indent="-330200" lvl="4" marL="2286000" rtl="0">
              <a:lnSpc>
                <a:spcPct val="100000"/>
              </a:lnSpc>
              <a:spcBef>
                <a:spcPts val="0"/>
              </a:spcBef>
              <a:spcAft>
                <a:spcPts val="0"/>
              </a:spcAft>
              <a:buSzPts val="1600"/>
              <a:buFont typeface="Roboto Condensed Light"/>
              <a:buAutoNum type="alphaLcPeriod"/>
              <a:defRPr sz="1600"/>
            </a:lvl5pPr>
            <a:lvl6pPr indent="-330200" lvl="5" marL="2743200" rtl="0">
              <a:lnSpc>
                <a:spcPct val="100000"/>
              </a:lnSpc>
              <a:spcBef>
                <a:spcPts val="0"/>
              </a:spcBef>
              <a:spcAft>
                <a:spcPts val="0"/>
              </a:spcAft>
              <a:buSzPts val="1600"/>
              <a:buFont typeface="Roboto Condensed Light"/>
              <a:buAutoNum type="romanLcPeriod"/>
              <a:defRPr sz="1600"/>
            </a:lvl6pPr>
            <a:lvl7pPr indent="-330200" lvl="6" marL="3200400" rtl="0">
              <a:lnSpc>
                <a:spcPct val="100000"/>
              </a:lnSpc>
              <a:spcBef>
                <a:spcPts val="0"/>
              </a:spcBef>
              <a:spcAft>
                <a:spcPts val="0"/>
              </a:spcAft>
              <a:buSzPts val="1600"/>
              <a:buFont typeface="Roboto Condensed Light"/>
              <a:buAutoNum type="arabicPeriod"/>
              <a:defRPr sz="1600"/>
            </a:lvl7pPr>
            <a:lvl8pPr indent="-330200" lvl="7" marL="3657600" rtl="0">
              <a:lnSpc>
                <a:spcPct val="100000"/>
              </a:lnSpc>
              <a:spcBef>
                <a:spcPts val="0"/>
              </a:spcBef>
              <a:spcAft>
                <a:spcPts val="0"/>
              </a:spcAft>
              <a:buSzPts val="1600"/>
              <a:buFont typeface="Roboto Condensed Light"/>
              <a:buAutoNum type="alphaLcPeriod"/>
              <a:defRPr sz="1600"/>
            </a:lvl8pPr>
            <a:lvl9pPr indent="-330200" lvl="8" marL="4114800" rtl="0">
              <a:lnSpc>
                <a:spcPct val="100000"/>
              </a:lnSpc>
              <a:spcBef>
                <a:spcPts val="0"/>
              </a:spcBef>
              <a:spcAft>
                <a:spcPts val="0"/>
              </a:spcAft>
              <a:buSzPts val="1600"/>
              <a:buFont typeface="Roboto Condensed Light"/>
              <a:buAutoNum type="romanLcPeriod"/>
              <a:defRPr sz="16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85" name="Shape 285"/>
        <p:cNvGrpSpPr/>
        <p:nvPr/>
      </p:nvGrpSpPr>
      <p:grpSpPr>
        <a:xfrm>
          <a:off x="0" y="0"/>
          <a:ext cx="0" cy="0"/>
          <a:chOff x="0" y="0"/>
          <a:chExt cx="0" cy="0"/>
        </a:xfrm>
      </p:grpSpPr>
      <p:sp>
        <p:nvSpPr>
          <p:cNvPr id="286" name="Google Shape;286;p31"/>
          <p:cNvSpPr txBox="1"/>
          <p:nvPr>
            <p:ph idx="1" type="subTitle"/>
          </p:nvPr>
        </p:nvSpPr>
        <p:spPr>
          <a:xfrm>
            <a:off x="1123010" y="2845991"/>
            <a:ext cx="6889800" cy="2973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287" name="Google Shape;287;p31"/>
          <p:cNvSpPr txBox="1"/>
          <p:nvPr>
            <p:ph hasCustomPrompt="1" type="title"/>
          </p:nvPr>
        </p:nvSpPr>
        <p:spPr>
          <a:xfrm>
            <a:off x="1123005" y="1983779"/>
            <a:ext cx="6889800" cy="818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288" name="Google Shape;288;p31"/>
          <p:cNvSpPr txBox="1"/>
          <p:nvPr>
            <p:ph idx="2" type="subTitle"/>
          </p:nvPr>
        </p:nvSpPr>
        <p:spPr>
          <a:xfrm>
            <a:off x="1129474" y="4176412"/>
            <a:ext cx="43221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289" name="Google Shape;289;p31"/>
          <p:cNvSpPr txBox="1"/>
          <p:nvPr>
            <p:ph hasCustomPrompt="1" idx="3" type="title"/>
          </p:nvPr>
        </p:nvSpPr>
        <p:spPr>
          <a:xfrm>
            <a:off x="1129475" y="3363006"/>
            <a:ext cx="4322100" cy="818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290" name="Google Shape;290;p31"/>
          <p:cNvSpPr txBox="1"/>
          <p:nvPr>
            <p:ph idx="4" type="subTitle"/>
          </p:nvPr>
        </p:nvSpPr>
        <p:spPr>
          <a:xfrm>
            <a:off x="3697050" y="1437011"/>
            <a:ext cx="43221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291" name="Google Shape;291;p31"/>
          <p:cNvSpPr txBox="1"/>
          <p:nvPr>
            <p:ph hasCustomPrompt="1" idx="5" type="title"/>
          </p:nvPr>
        </p:nvSpPr>
        <p:spPr>
          <a:xfrm>
            <a:off x="3697050" y="623535"/>
            <a:ext cx="4322100" cy="818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92" name="Shape 292"/>
        <p:cNvGrpSpPr/>
        <p:nvPr/>
      </p:nvGrpSpPr>
      <p:grpSpPr>
        <a:xfrm>
          <a:off x="0" y="0"/>
          <a:ext cx="0" cy="0"/>
          <a:chOff x="0" y="0"/>
          <a:chExt cx="0" cy="0"/>
        </a:xfrm>
      </p:grpSpPr>
      <p:sp>
        <p:nvSpPr>
          <p:cNvPr id="293" name="Google Shape;293;p32"/>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94" name="Google Shape;294;p32"/>
          <p:cNvSpPr txBox="1"/>
          <p:nvPr>
            <p:ph idx="2" type="title"/>
          </p:nvPr>
        </p:nvSpPr>
        <p:spPr>
          <a:xfrm>
            <a:off x="1283324" y="288554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lt1"/>
                </a:solidFill>
              </a:defRPr>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295" name="Google Shape;295;p32"/>
          <p:cNvSpPr txBox="1"/>
          <p:nvPr>
            <p:ph idx="1" type="subTitle"/>
          </p:nvPr>
        </p:nvSpPr>
        <p:spPr>
          <a:xfrm>
            <a:off x="1283350" y="3337657"/>
            <a:ext cx="23364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96" name="Google Shape;296;p32"/>
          <p:cNvSpPr txBox="1"/>
          <p:nvPr>
            <p:ph idx="3" type="title"/>
          </p:nvPr>
        </p:nvSpPr>
        <p:spPr>
          <a:xfrm>
            <a:off x="5518825" y="288554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lt1"/>
                </a:solidFill>
              </a:defRPr>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297" name="Google Shape;297;p32"/>
          <p:cNvSpPr txBox="1"/>
          <p:nvPr>
            <p:ph idx="4" type="subTitle"/>
          </p:nvPr>
        </p:nvSpPr>
        <p:spPr>
          <a:xfrm>
            <a:off x="5518825" y="3337657"/>
            <a:ext cx="23364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98" name="Google Shape;298;p32"/>
          <p:cNvSpPr txBox="1"/>
          <p:nvPr>
            <p:ph hasCustomPrompt="1" idx="5" type="title"/>
          </p:nvPr>
        </p:nvSpPr>
        <p:spPr>
          <a:xfrm>
            <a:off x="1568024" y="1487672"/>
            <a:ext cx="1767000" cy="61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99" name="Google Shape;299;p32"/>
          <p:cNvSpPr txBox="1"/>
          <p:nvPr>
            <p:ph hasCustomPrompt="1" idx="6" type="title"/>
          </p:nvPr>
        </p:nvSpPr>
        <p:spPr>
          <a:xfrm>
            <a:off x="5803522" y="1487672"/>
            <a:ext cx="17670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grpSp>
        <p:nvGrpSpPr>
          <p:cNvPr id="300" name="Google Shape;300;p32"/>
          <p:cNvGrpSpPr/>
          <p:nvPr/>
        </p:nvGrpSpPr>
        <p:grpSpPr>
          <a:xfrm rot="-5400000">
            <a:off x="817758" y="-220985"/>
            <a:ext cx="302065" cy="1520982"/>
            <a:chOff x="-108754" y="2690919"/>
            <a:chExt cx="302065" cy="1520982"/>
          </a:xfrm>
        </p:grpSpPr>
        <p:sp>
          <p:nvSpPr>
            <p:cNvPr id="301" name="Google Shape;301;p3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2"/>
          <p:cNvGrpSpPr/>
          <p:nvPr/>
        </p:nvGrpSpPr>
        <p:grpSpPr>
          <a:xfrm rot="5400000">
            <a:off x="1192350" y="161389"/>
            <a:ext cx="98902" cy="553090"/>
            <a:chOff x="4898850" y="4820550"/>
            <a:chExt cx="98902" cy="553090"/>
          </a:xfrm>
        </p:grpSpPr>
        <p:sp>
          <p:nvSpPr>
            <p:cNvPr id="307" name="Google Shape;307;p3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12" name="Shape 312"/>
        <p:cNvGrpSpPr/>
        <p:nvPr/>
      </p:nvGrpSpPr>
      <p:grpSpPr>
        <a:xfrm>
          <a:off x="0" y="0"/>
          <a:ext cx="0" cy="0"/>
          <a:chOff x="0" y="0"/>
          <a:chExt cx="0" cy="0"/>
        </a:xfrm>
      </p:grpSpPr>
      <p:sp>
        <p:nvSpPr>
          <p:cNvPr id="313" name="Google Shape;313;p33"/>
          <p:cNvSpPr txBox="1"/>
          <p:nvPr>
            <p:ph type="title"/>
          </p:nvPr>
        </p:nvSpPr>
        <p:spPr>
          <a:xfrm>
            <a:off x="975100" y="539498"/>
            <a:ext cx="4294800" cy="101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4" name="Google Shape;314;p33"/>
          <p:cNvSpPr txBox="1"/>
          <p:nvPr>
            <p:ph idx="1" type="subTitle"/>
          </p:nvPr>
        </p:nvSpPr>
        <p:spPr>
          <a:xfrm>
            <a:off x="975093" y="1753036"/>
            <a:ext cx="3434700" cy="109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3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15" name="Google Shape;315;p33"/>
          <p:cNvSpPr txBox="1"/>
          <p:nvPr/>
        </p:nvSpPr>
        <p:spPr>
          <a:xfrm>
            <a:off x="975100" y="4217050"/>
            <a:ext cx="3690300" cy="47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Catamaran"/>
                <a:ea typeface="Catamaran"/>
                <a:cs typeface="Catamaran"/>
                <a:sym typeface="Catamaran"/>
              </a:rPr>
              <a:t>CREDITS: This presentation template was created by </a:t>
            </a:r>
            <a:r>
              <a:rPr b="1" lang="en" sz="1000">
                <a:solidFill>
                  <a:schemeClr val="lt1"/>
                </a:solidFill>
                <a:uFill>
                  <a:noFill/>
                </a:uFill>
                <a:latin typeface="Catamaran"/>
                <a:ea typeface="Catamaran"/>
                <a:cs typeface="Catamaran"/>
                <a:sym typeface="Catamaran"/>
                <a:hlinkClick r:id="rId2">
                  <a:extLst>
                    <a:ext uri="{A12FA001-AC4F-418D-AE19-62706E023703}">
                      <ahyp:hlinkClr val="tx"/>
                    </a:ext>
                  </a:extLst>
                </a:hlinkClick>
              </a:rPr>
              <a:t>Slidesgo</a:t>
            </a:r>
            <a:r>
              <a:rPr lang="en" sz="1000">
                <a:solidFill>
                  <a:schemeClr val="lt1"/>
                </a:solidFill>
                <a:latin typeface="Catamaran"/>
                <a:ea typeface="Catamaran"/>
                <a:cs typeface="Catamaran"/>
                <a:sym typeface="Catamaran"/>
              </a:rPr>
              <a:t>, and includes icons by </a:t>
            </a:r>
            <a:r>
              <a:rPr b="1" lang="en" sz="1000">
                <a:solidFill>
                  <a:schemeClr val="lt1"/>
                </a:solidFill>
                <a:uFill>
                  <a:noFill/>
                </a:uFill>
                <a:latin typeface="Catamaran"/>
                <a:ea typeface="Catamaran"/>
                <a:cs typeface="Catamaran"/>
                <a:sym typeface="Catamaran"/>
                <a:hlinkClick r:id="rId3">
                  <a:extLst>
                    <a:ext uri="{A12FA001-AC4F-418D-AE19-62706E023703}">
                      <ahyp:hlinkClr val="tx"/>
                    </a:ext>
                  </a:extLst>
                </a:hlinkClick>
              </a:rPr>
              <a:t>Flaticon</a:t>
            </a:r>
            <a:r>
              <a:rPr lang="en" sz="1000">
                <a:solidFill>
                  <a:schemeClr val="lt1"/>
                </a:solidFill>
                <a:latin typeface="Catamaran"/>
                <a:ea typeface="Catamaran"/>
                <a:cs typeface="Catamaran"/>
                <a:sym typeface="Catamaran"/>
              </a:rPr>
              <a:t>, and infographics &amp; images by </a:t>
            </a:r>
            <a:r>
              <a:rPr b="1" lang="en" sz="1000">
                <a:solidFill>
                  <a:schemeClr val="lt1"/>
                </a:solidFill>
                <a:uFill>
                  <a:noFill/>
                </a:uFill>
                <a:latin typeface="Catamaran"/>
                <a:ea typeface="Catamaran"/>
                <a:cs typeface="Catamaran"/>
                <a:sym typeface="Catamaran"/>
                <a:hlinkClick r:id="rId4">
                  <a:extLst>
                    <a:ext uri="{A12FA001-AC4F-418D-AE19-62706E023703}">
                      <ahyp:hlinkClr val="tx"/>
                    </a:ext>
                  </a:extLst>
                </a:hlinkClick>
              </a:rPr>
              <a:t>Freepik</a:t>
            </a:r>
            <a:endParaRPr b="1" sz="1000">
              <a:solidFill>
                <a:schemeClr val="lt1"/>
              </a:solidFill>
              <a:latin typeface="Catamaran"/>
              <a:ea typeface="Catamaran"/>
              <a:cs typeface="Catamaran"/>
              <a:sym typeface="Catamaran"/>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6" name="Shape 316"/>
        <p:cNvGrpSpPr/>
        <p:nvPr/>
      </p:nvGrpSpPr>
      <p:grpSpPr>
        <a:xfrm>
          <a:off x="0" y="0"/>
          <a:ext cx="0" cy="0"/>
          <a:chOff x="0" y="0"/>
          <a:chExt cx="0" cy="0"/>
        </a:xfrm>
      </p:grpSpPr>
      <p:grpSp>
        <p:nvGrpSpPr>
          <p:cNvPr id="317" name="Google Shape;317;p34"/>
          <p:cNvGrpSpPr/>
          <p:nvPr/>
        </p:nvGrpSpPr>
        <p:grpSpPr>
          <a:xfrm flipH="1" rot="-5400000">
            <a:off x="687433" y="4099490"/>
            <a:ext cx="302065" cy="1520982"/>
            <a:chOff x="-108754" y="2690919"/>
            <a:chExt cx="302065" cy="1520982"/>
          </a:xfrm>
        </p:grpSpPr>
        <p:sp>
          <p:nvSpPr>
            <p:cNvPr id="318" name="Google Shape;318;p3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4"/>
          <p:cNvGrpSpPr/>
          <p:nvPr/>
        </p:nvGrpSpPr>
        <p:grpSpPr>
          <a:xfrm flipH="1" rot="-5400000">
            <a:off x="8129358" y="-431685"/>
            <a:ext cx="302065" cy="1520982"/>
            <a:chOff x="-108754" y="2690919"/>
            <a:chExt cx="302065" cy="1520982"/>
          </a:xfrm>
        </p:grpSpPr>
        <p:sp>
          <p:nvSpPr>
            <p:cNvPr id="324" name="Google Shape;324;p3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34"/>
          <p:cNvGrpSpPr/>
          <p:nvPr/>
        </p:nvGrpSpPr>
        <p:grpSpPr>
          <a:xfrm flipH="1" rot="5400000">
            <a:off x="8503950" y="153833"/>
            <a:ext cx="98902" cy="553090"/>
            <a:chOff x="4898850" y="4820550"/>
            <a:chExt cx="98902" cy="553090"/>
          </a:xfrm>
        </p:grpSpPr>
        <p:sp>
          <p:nvSpPr>
            <p:cNvPr id="330" name="Google Shape;330;p3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35" name="Shape 335"/>
        <p:cNvGrpSpPr/>
        <p:nvPr/>
      </p:nvGrpSpPr>
      <p:grpSpPr>
        <a:xfrm>
          <a:off x="0" y="0"/>
          <a:ext cx="0" cy="0"/>
          <a:chOff x="0" y="0"/>
          <a:chExt cx="0" cy="0"/>
        </a:xfrm>
      </p:grpSpPr>
      <p:grpSp>
        <p:nvGrpSpPr>
          <p:cNvPr id="336" name="Google Shape;336;p35"/>
          <p:cNvGrpSpPr/>
          <p:nvPr/>
        </p:nvGrpSpPr>
        <p:grpSpPr>
          <a:xfrm>
            <a:off x="7348717" y="137479"/>
            <a:ext cx="1823016" cy="296643"/>
            <a:chOff x="7857346" y="3902355"/>
            <a:chExt cx="1823016" cy="296643"/>
          </a:xfrm>
        </p:grpSpPr>
        <p:sp>
          <p:nvSpPr>
            <p:cNvPr id="337" name="Google Shape;337;p3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82133" y="1483749"/>
            <a:ext cx="22413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5"/>
          <p:cNvSpPr txBox="1"/>
          <p:nvPr>
            <p:ph idx="2" type="title"/>
          </p:nvPr>
        </p:nvSpPr>
        <p:spPr>
          <a:xfrm>
            <a:off x="3715533" y="3071235"/>
            <a:ext cx="22413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5"/>
          <p:cNvSpPr txBox="1"/>
          <p:nvPr>
            <p:ph idx="1" type="subTitle"/>
          </p:nvPr>
        </p:nvSpPr>
        <p:spPr>
          <a:xfrm>
            <a:off x="3715533" y="3480113"/>
            <a:ext cx="22413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3" type="subTitle"/>
          </p:nvPr>
        </p:nvSpPr>
        <p:spPr>
          <a:xfrm>
            <a:off x="3182133" y="1892627"/>
            <a:ext cx="22413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4"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5" name="Google Shape;25;p5"/>
          <p:cNvGrpSpPr/>
          <p:nvPr/>
        </p:nvGrpSpPr>
        <p:grpSpPr>
          <a:xfrm flipH="1" rot="5400000">
            <a:off x="1438015" y="4269208"/>
            <a:ext cx="98902" cy="553090"/>
            <a:chOff x="4898850" y="4820550"/>
            <a:chExt cx="98902" cy="553090"/>
          </a:xfrm>
        </p:grpSpPr>
        <p:sp>
          <p:nvSpPr>
            <p:cNvPr id="26" name="Google Shape;26;p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5"/>
          <p:cNvGrpSpPr/>
          <p:nvPr/>
        </p:nvGrpSpPr>
        <p:grpSpPr>
          <a:xfrm flipH="1" rot="5400000">
            <a:off x="8334840" y="-46142"/>
            <a:ext cx="98902" cy="553090"/>
            <a:chOff x="4898850" y="4820550"/>
            <a:chExt cx="98902" cy="553090"/>
          </a:xfrm>
        </p:grpSpPr>
        <p:sp>
          <p:nvSpPr>
            <p:cNvPr id="32" name="Google Shape;32;p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5"/>
          <p:cNvGrpSpPr/>
          <p:nvPr/>
        </p:nvGrpSpPr>
        <p:grpSpPr>
          <a:xfrm flipH="1" rot="-5400000">
            <a:off x="1063423" y="3683690"/>
            <a:ext cx="302065" cy="1520982"/>
            <a:chOff x="-108754" y="2690919"/>
            <a:chExt cx="302065" cy="1520982"/>
          </a:xfrm>
        </p:grpSpPr>
        <p:sp>
          <p:nvSpPr>
            <p:cNvPr id="38" name="Google Shape;38;p5"/>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5" name="Google Shape;45;p6"/>
          <p:cNvGrpSpPr/>
          <p:nvPr/>
        </p:nvGrpSpPr>
        <p:grpSpPr>
          <a:xfrm rot="-5400000">
            <a:off x="8122908" y="-478335"/>
            <a:ext cx="302065" cy="1520982"/>
            <a:chOff x="-108754" y="2690919"/>
            <a:chExt cx="302065" cy="1520982"/>
          </a:xfrm>
        </p:grpSpPr>
        <p:sp>
          <p:nvSpPr>
            <p:cNvPr id="46" name="Google Shape;46;p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6"/>
          <p:cNvGrpSpPr/>
          <p:nvPr/>
        </p:nvGrpSpPr>
        <p:grpSpPr>
          <a:xfrm rot="5400000">
            <a:off x="8653350" y="-95961"/>
            <a:ext cx="98902" cy="553090"/>
            <a:chOff x="4898850" y="4820550"/>
            <a:chExt cx="98902" cy="553090"/>
          </a:xfrm>
        </p:grpSpPr>
        <p:sp>
          <p:nvSpPr>
            <p:cNvPr id="52" name="Google Shape;52;p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6"/>
          <p:cNvGrpSpPr/>
          <p:nvPr/>
        </p:nvGrpSpPr>
        <p:grpSpPr>
          <a:xfrm rot="-5400000">
            <a:off x="726258" y="3989915"/>
            <a:ext cx="302065" cy="1520982"/>
            <a:chOff x="-108754" y="2690919"/>
            <a:chExt cx="302065" cy="1520982"/>
          </a:xfrm>
        </p:grpSpPr>
        <p:sp>
          <p:nvSpPr>
            <p:cNvPr id="58" name="Google Shape;58;p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7"/>
          <p:cNvSpPr txBox="1"/>
          <p:nvPr>
            <p:ph idx="1" type="body"/>
          </p:nvPr>
        </p:nvSpPr>
        <p:spPr>
          <a:xfrm>
            <a:off x="4367125" y="1332787"/>
            <a:ext cx="3855900" cy="30564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23850" lvl="4" marL="2286000" rtl="0">
              <a:lnSpc>
                <a:spcPct val="100000"/>
              </a:lnSpc>
              <a:spcBef>
                <a:spcPts val="1600"/>
              </a:spcBef>
              <a:spcAft>
                <a:spcPts val="0"/>
              </a:spcAft>
              <a:buSzPts val="1500"/>
              <a:buFont typeface="Nunito Light"/>
              <a:buChar char="○"/>
              <a:defRPr/>
            </a:lvl5pPr>
            <a:lvl6pPr indent="-323850" lvl="5" marL="2743200" rtl="0">
              <a:lnSpc>
                <a:spcPct val="100000"/>
              </a:lnSpc>
              <a:spcBef>
                <a:spcPts val="1600"/>
              </a:spcBef>
              <a:spcAft>
                <a:spcPts val="0"/>
              </a:spcAft>
              <a:buSzPts val="15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23850" lvl="8" marL="4114800" rtl="0">
              <a:lnSpc>
                <a:spcPct val="100000"/>
              </a:lnSpc>
              <a:spcBef>
                <a:spcPts val="1600"/>
              </a:spcBef>
              <a:spcAft>
                <a:spcPts val="1600"/>
              </a:spcAft>
              <a:buSzPts val="1500"/>
              <a:buFont typeface="Nunito Light"/>
              <a:buChar char="■"/>
              <a:defRPr/>
            </a:lvl9pPr>
          </a:lstStyle>
          <a:p/>
        </p:txBody>
      </p:sp>
      <p:sp>
        <p:nvSpPr>
          <p:cNvPr id="65" name="Google Shape;65;p7"/>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sp>
        <p:nvSpPr>
          <p:cNvPr id="67" name="Google Shape;67;p8"/>
          <p:cNvSpPr txBox="1"/>
          <p:nvPr>
            <p:ph type="title"/>
          </p:nvPr>
        </p:nvSpPr>
        <p:spPr>
          <a:xfrm>
            <a:off x="3658400" y="1588690"/>
            <a:ext cx="4767900" cy="11484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7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type="title"/>
          </p:nvPr>
        </p:nvSpPr>
        <p:spPr>
          <a:xfrm>
            <a:off x="4572000" y="2035602"/>
            <a:ext cx="3852600" cy="609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 name="Google Shape;70;p9"/>
          <p:cNvSpPr txBox="1"/>
          <p:nvPr>
            <p:ph idx="1" type="subTitle"/>
          </p:nvPr>
        </p:nvSpPr>
        <p:spPr>
          <a:xfrm>
            <a:off x="4572000" y="2878727"/>
            <a:ext cx="3852600" cy="154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0"/>
          <p:cNvSpPr txBox="1"/>
          <p:nvPr>
            <p:ph type="title"/>
          </p:nvPr>
        </p:nvSpPr>
        <p:spPr>
          <a:xfrm>
            <a:off x="5771075" y="654525"/>
            <a:ext cx="2660100" cy="2358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200"/>
              <a:buNone/>
              <a:defRPr sz="37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mt="35000"/>
          </a:blip>
          <a:stretch>
            <a:fillRect/>
          </a:stretch>
        </p:blipFill>
        <p:spPr>
          <a:xfrm>
            <a:off x="-5" y="0"/>
            <a:ext cx="9144003" cy="5143501"/>
          </a:xfrm>
          <a:prstGeom prst="rect">
            <a:avLst/>
          </a:prstGeom>
          <a:noFill/>
          <a:ln>
            <a:noFill/>
          </a:ln>
        </p:spPr>
      </p:pic>
      <p:sp>
        <p:nvSpPr>
          <p:cNvPr id="7" name="Google Shape;7;p1"/>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3200"/>
              <a:buFont typeface="Quantico"/>
              <a:buNone/>
              <a:defRPr b="1" sz="3200">
                <a:solidFill>
                  <a:schemeClr val="lt2"/>
                </a:solidFill>
                <a:latin typeface="Quantico"/>
                <a:ea typeface="Quantico"/>
                <a:cs typeface="Quantico"/>
                <a:sym typeface="Quantico"/>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p:txBody>
      </p:sp>
      <p:sp>
        <p:nvSpPr>
          <p:cNvPr id="8" name="Google Shape;8;p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1pPr>
            <a:lvl2pPr indent="-323850" lvl="1" marL="9144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2pPr>
            <a:lvl3pPr indent="-323850" lvl="2" marL="13716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3pPr>
            <a:lvl4pPr indent="-323850" lvl="3" marL="18288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4pPr>
            <a:lvl5pPr indent="-323850" lvl="4" marL="22860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5pPr>
            <a:lvl6pPr indent="-323850" lvl="5" marL="27432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6pPr>
            <a:lvl7pPr indent="-323850" lvl="6" marL="32004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7pPr>
            <a:lvl8pPr indent="-323850" lvl="7" marL="36576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8pPr>
            <a:lvl9pPr indent="-323850" lvl="8" marL="41148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hyperlink" Target="https://commentpicker.com/facebook-post-id-finder.php"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ctrTitle"/>
          </p:nvPr>
        </p:nvSpPr>
        <p:spPr>
          <a:xfrm>
            <a:off x="705300" y="539500"/>
            <a:ext cx="7733400" cy="8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Data Engineering Assignment</a:t>
            </a:r>
            <a:endParaRPr/>
          </a:p>
        </p:txBody>
      </p:sp>
      <p:sp>
        <p:nvSpPr>
          <p:cNvPr id="348" name="Google Shape;348;p36"/>
          <p:cNvSpPr txBox="1"/>
          <p:nvPr>
            <p:ph idx="1" type="subTitle"/>
          </p:nvPr>
        </p:nvSpPr>
        <p:spPr>
          <a:xfrm>
            <a:off x="782950" y="3740175"/>
            <a:ext cx="3795600" cy="12420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Presented by: </a:t>
            </a:r>
            <a:endParaRPr sz="1200"/>
          </a:p>
          <a:p>
            <a:pPr indent="457200" lvl="0" marL="457200" rtl="0" algn="l">
              <a:spcBef>
                <a:spcPts val="0"/>
              </a:spcBef>
              <a:spcAft>
                <a:spcPts val="0"/>
              </a:spcAft>
              <a:buNone/>
            </a:pPr>
            <a:r>
              <a:rPr lang="en" sz="1200"/>
              <a:t>Sit Yie Sian</a:t>
            </a:r>
            <a:endParaRPr sz="1200"/>
          </a:p>
          <a:p>
            <a:pPr indent="0" lvl="0" marL="0" rtl="0" algn="l">
              <a:spcBef>
                <a:spcPts val="0"/>
              </a:spcBef>
              <a:spcAft>
                <a:spcPts val="0"/>
              </a:spcAft>
              <a:buNone/>
            </a:pPr>
            <a:r>
              <a:rPr lang="en" sz="1200"/>
              <a:t> 		Leong Sheng Mou</a:t>
            </a:r>
            <a:endParaRPr sz="1200"/>
          </a:p>
          <a:p>
            <a:pPr indent="457200" lvl="0" marL="457200" rtl="0" algn="l">
              <a:spcBef>
                <a:spcPts val="0"/>
              </a:spcBef>
              <a:spcAft>
                <a:spcPts val="0"/>
              </a:spcAft>
              <a:buNone/>
            </a:pPr>
            <a:r>
              <a:rPr lang="en" sz="1200"/>
              <a:t>Tan Jacqueline</a:t>
            </a:r>
            <a:endParaRPr sz="1200"/>
          </a:p>
          <a:p>
            <a:pPr indent="457200" lvl="0" marL="457200" rtl="0" algn="l">
              <a:spcBef>
                <a:spcPts val="0"/>
              </a:spcBef>
              <a:spcAft>
                <a:spcPts val="0"/>
              </a:spcAft>
              <a:buNone/>
            </a:pPr>
            <a:r>
              <a:rPr lang="en" sz="1200"/>
              <a:t>Loke Tze Min</a:t>
            </a:r>
            <a:endParaRPr sz="1200"/>
          </a:p>
        </p:txBody>
      </p:sp>
      <p:sp>
        <p:nvSpPr>
          <p:cNvPr id="349" name="Google Shape;349;p36"/>
          <p:cNvSpPr txBox="1"/>
          <p:nvPr>
            <p:ph idx="2" type="ctrTitle"/>
          </p:nvPr>
        </p:nvSpPr>
        <p:spPr>
          <a:xfrm>
            <a:off x="750550" y="1626076"/>
            <a:ext cx="3821400" cy="114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Sentiment Analysis for</a:t>
            </a:r>
            <a:endParaRPr/>
          </a:p>
        </p:txBody>
      </p:sp>
      <p:sp>
        <p:nvSpPr>
          <p:cNvPr id="350" name="Google Shape;350;p36"/>
          <p:cNvSpPr/>
          <p:nvPr/>
        </p:nvSpPr>
        <p:spPr>
          <a:xfrm>
            <a:off x="867100" y="2865175"/>
            <a:ext cx="3504699" cy="418899"/>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Domino Pizza</a:t>
            </a:r>
          </a:p>
        </p:txBody>
      </p:sp>
      <p:pic>
        <p:nvPicPr>
          <p:cNvPr id="351" name="Google Shape;351;p36"/>
          <p:cNvPicPr preferRelativeResize="0"/>
          <p:nvPr/>
        </p:nvPicPr>
        <p:blipFill rotWithShape="1">
          <a:blip r:embed="rId3">
            <a:alphaModFix/>
          </a:blip>
          <a:srcRect b="0" l="6369" r="6369" t="0"/>
          <a:stretch/>
        </p:blipFill>
        <p:spPr>
          <a:xfrm>
            <a:off x="5014200" y="1447475"/>
            <a:ext cx="4126500" cy="3151899"/>
          </a:xfrm>
          <a:prstGeom prst="rect">
            <a:avLst/>
          </a:prstGeom>
          <a:noFill/>
          <a:ln cap="flat" cmpd="sng" w="19050">
            <a:solidFill>
              <a:schemeClr val="lt2"/>
            </a:solidFill>
            <a:prstDash val="solid"/>
            <a:round/>
            <a:headEnd len="sm" w="sm" type="none"/>
            <a:tailEnd len="sm" w="sm" type="none"/>
          </a:ln>
        </p:spPr>
      </p:pic>
      <p:sp>
        <p:nvSpPr>
          <p:cNvPr id="352" name="Google Shape;352;p36"/>
          <p:cNvSpPr/>
          <p:nvPr/>
        </p:nvSpPr>
        <p:spPr>
          <a:xfrm>
            <a:off x="776478" y="1447475"/>
            <a:ext cx="37956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a:off x="776478" y="3564400"/>
            <a:ext cx="37956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5"/>
          <p:cNvSpPr txBox="1"/>
          <p:nvPr>
            <p:ph type="title"/>
          </p:nvPr>
        </p:nvSpPr>
        <p:spPr>
          <a:xfrm>
            <a:off x="423275" y="151850"/>
            <a:ext cx="8110200" cy="6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Extract, Transform, Load (ETL) Step</a:t>
            </a:r>
            <a:endParaRPr/>
          </a:p>
        </p:txBody>
      </p:sp>
      <p:sp>
        <p:nvSpPr>
          <p:cNvPr id="461" name="Google Shape;461;p45"/>
          <p:cNvSpPr txBox="1"/>
          <p:nvPr/>
        </p:nvSpPr>
        <p:spPr>
          <a:xfrm>
            <a:off x="339275" y="1195500"/>
            <a:ext cx="7580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AutoNum type="arabicPeriod"/>
            </a:pPr>
            <a:r>
              <a:rPr lang="en">
                <a:solidFill>
                  <a:schemeClr val="lt1"/>
                </a:solidFill>
              </a:rPr>
              <a:t>Extract: The first step of ETLis to extract data from a source system. In this code, the source system is Apache Kafka. The code uses the KafkaConsumer class to connect to the 'domino.topic.raw' topic in Kafka and consume the messages produced by the producer.</a:t>
            </a:r>
            <a:endParaRPr>
              <a:solidFill>
                <a:schemeClr val="lt1"/>
              </a:solidFill>
            </a:endParaRPr>
          </a:p>
        </p:txBody>
      </p:sp>
      <p:pic>
        <p:nvPicPr>
          <p:cNvPr id="462" name="Google Shape;462;p45"/>
          <p:cNvPicPr preferRelativeResize="0"/>
          <p:nvPr/>
        </p:nvPicPr>
        <p:blipFill>
          <a:blip r:embed="rId3">
            <a:alphaModFix/>
          </a:blip>
          <a:stretch>
            <a:fillRect/>
          </a:stretch>
        </p:blipFill>
        <p:spPr>
          <a:xfrm>
            <a:off x="1501502" y="2242200"/>
            <a:ext cx="6417874" cy="256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423275" y="151850"/>
            <a:ext cx="8110200" cy="6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Extract, Transform, Load (ETL) Step</a:t>
            </a:r>
            <a:endParaRPr/>
          </a:p>
        </p:txBody>
      </p:sp>
      <p:sp>
        <p:nvSpPr>
          <p:cNvPr id="468" name="Google Shape;468;p46"/>
          <p:cNvSpPr txBox="1"/>
          <p:nvPr/>
        </p:nvSpPr>
        <p:spPr>
          <a:xfrm>
            <a:off x="339275" y="888550"/>
            <a:ext cx="758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2.  Transform: The next step of ETL is is to transform the extracted data into a desired format or structure</a:t>
            </a:r>
            <a:endParaRPr>
              <a:solidFill>
                <a:schemeClr val="lt1"/>
              </a:solidFill>
            </a:endParaRPr>
          </a:p>
          <a:p>
            <a:pPr indent="0" lvl="0" marL="457200" rtl="0" algn="l">
              <a:spcBef>
                <a:spcPts val="0"/>
              </a:spcBef>
              <a:spcAft>
                <a:spcPts val="0"/>
              </a:spcAft>
              <a:buNone/>
            </a:pPr>
            <a:r>
              <a:t/>
            </a:r>
            <a:endParaRPr>
              <a:solidFill>
                <a:schemeClr val="lt1"/>
              </a:solidFill>
            </a:endParaRPr>
          </a:p>
        </p:txBody>
      </p:sp>
      <p:pic>
        <p:nvPicPr>
          <p:cNvPr id="469" name="Google Shape;469;p46"/>
          <p:cNvPicPr preferRelativeResize="0"/>
          <p:nvPr/>
        </p:nvPicPr>
        <p:blipFill>
          <a:blip r:embed="rId3">
            <a:alphaModFix/>
          </a:blip>
          <a:stretch>
            <a:fillRect/>
          </a:stretch>
        </p:blipFill>
        <p:spPr>
          <a:xfrm>
            <a:off x="1262300" y="1961825"/>
            <a:ext cx="5734050" cy="2981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ph type="title"/>
          </p:nvPr>
        </p:nvSpPr>
        <p:spPr>
          <a:xfrm>
            <a:off x="423275" y="151850"/>
            <a:ext cx="8110200" cy="6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Extract, Transform, Load (ETL) Step</a:t>
            </a:r>
            <a:endParaRPr/>
          </a:p>
        </p:txBody>
      </p:sp>
      <p:sp>
        <p:nvSpPr>
          <p:cNvPr id="475" name="Google Shape;475;p47"/>
          <p:cNvSpPr txBox="1"/>
          <p:nvPr/>
        </p:nvSpPr>
        <p:spPr>
          <a:xfrm>
            <a:off x="339275" y="888550"/>
            <a:ext cx="758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2.  Transform: The next step of ETL is is to transform the extracted data into a desired format or structure</a:t>
            </a:r>
            <a:endParaRPr>
              <a:solidFill>
                <a:schemeClr val="lt1"/>
              </a:solidFill>
            </a:endParaRPr>
          </a:p>
          <a:p>
            <a:pPr indent="0" lvl="0" marL="457200" rtl="0" algn="l">
              <a:spcBef>
                <a:spcPts val="0"/>
              </a:spcBef>
              <a:spcAft>
                <a:spcPts val="0"/>
              </a:spcAft>
              <a:buNone/>
            </a:pPr>
            <a:r>
              <a:t/>
            </a:r>
            <a:endParaRPr>
              <a:solidFill>
                <a:schemeClr val="lt1"/>
              </a:solidFill>
            </a:endParaRPr>
          </a:p>
        </p:txBody>
      </p:sp>
      <p:pic>
        <p:nvPicPr>
          <p:cNvPr id="476" name="Google Shape;476;p47"/>
          <p:cNvPicPr preferRelativeResize="0"/>
          <p:nvPr/>
        </p:nvPicPr>
        <p:blipFill>
          <a:blip r:embed="rId3">
            <a:alphaModFix/>
          </a:blip>
          <a:stretch>
            <a:fillRect/>
          </a:stretch>
        </p:blipFill>
        <p:spPr>
          <a:xfrm>
            <a:off x="733975" y="1646075"/>
            <a:ext cx="2893500" cy="3118850"/>
          </a:xfrm>
          <a:prstGeom prst="rect">
            <a:avLst/>
          </a:prstGeom>
          <a:noFill/>
          <a:ln>
            <a:noFill/>
          </a:ln>
        </p:spPr>
      </p:pic>
      <p:pic>
        <p:nvPicPr>
          <p:cNvPr id="477" name="Google Shape;477;p47"/>
          <p:cNvPicPr preferRelativeResize="0"/>
          <p:nvPr/>
        </p:nvPicPr>
        <p:blipFill>
          <a:blip r:embed="rId4">
            <a:alphaModFix/>
          </a:blip>
          <a:stretch>
            <a:fillRect/>
          </a:stretch>
        </p:blipFill>
        <p:spPr>
          <a:xfrm>
            <a:off x="4361475" y="1646075"/>
            <a:ext cx="2527484" cy="3118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8"/>
          <p:cNvSpPr txBox="1"/>
          <p:nvPr>
            <p:ph type="title"/>
          </p:nvPr>
        </p:nvSpPr>
        <p:spPr>
          <a:xfrm>
            <a:off x="423275" y="151850"/>
            <a:ext cx="8110200" cy="6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Extract, Transform, Load (ETL) Step</a:t>
            </a:r>
            <a:endParaRPr/>
          </a:p>
        </p:txBody>
      </p:sp>
      <p:sp>
        <p:nvSpPr>
          <p:cNvPr id="483" name="Google Shape;483;p48"/>
          <p:cNvSpPr txBox="1"/>
          <p:nvPr/>
        </p:nvSpPr>
        <p:spPr>
          <a:xfrm>
            <a:off x="339275" y="888550"/>
            <a:ext cx="758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2.  Transform: The next step of ETL is is to transform the extracted data into a desired format or structure</a:t>
            </a:r>
            <a:endParaRPr>
              <a:solidFill>
                <a:schemeClr val="lt1"/>
              </a:solidFill>
            </a:endParaRPr>
          </a:p>
          <a:p>
            <a:pPr indent="0" lvl="0" marL="457200" rtl="0" algn="l">
              <a:spcBef>
                <a:spcPts val="0"/>
              </a:spcBef>
              <a:spcAft>
                <a:spcPts val="0"/>
              </a:spcAft>
              <a:buNone/>
            </a:pPr>
            <a:r>
              <a:t/>
            </a:r>
            <a:endParaRPr>
              <a:solidFill>
                <a:schemeClr val="lt1"/>
              </a:solidFill>
            </a:endParaRPr>
          </a:p>
        </p:txBody>
      </p:sp>
      <p:pic>
        <p:nvPicPr>
          <p:cNvPr id="484" name="Google Shape;484;p48"/>
          <p:cNvPicPr preferRelativeResize="0"/>
          <p:nvPr/>
        </p:nvPicPr>
        <p:blipFill>
          <a:blip r:embed="rId3">
            <a:alphaModFix/>
          </a:blip>
          <a:stretch>
            <a:fillRect/>
          </a:stretch>
        </p:blipFill>
        <p:spPr>
          <a:xfrm>
            <a:off x="1774063" y="1835250"/>
            <a:ext cx="4710525" cy="151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9"/>
          <p:cNvSpPr txBox="1"/>
          <p:nvPr>
            <p:ph type="title"/>
          </p:nvPr>
        </p:nvSpPr>
        <p:spPr>
          <a:xfrm>
            <a:off x="423275" y="151850"/>
            <a:ext cx="8110200" cy="6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Extract, Transform, Load (ETL) Step</a:t>
            </a:r>
            <a:endParaRPr/>
          </a:p>
        </p:txBody>
      </p:sp>
      <p:sp>
        <p:nvSpPr>
          <p:cNvPr id="490" name="Google Shape;490;p49"/>
          <p:cNvSpPr txBox="1"/>
          <p:nvPr/>
        </p:nvSpPr>
        <p:spPr>
          <a:xfrm>
            <a:off x="339275" y="888550"/>
            <a:ext cx="75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3</a:t>
            </a:r>
            <a:r>
              <a:rPr lang="en">
                <a:solidFill>
                  <a:schemeClr val="lt1"/>
                </a:solidFill>
              </a:rPr>
              <a:t>. </a:t>
            </a:r>
            <a:r>
              <a:rPr lang="en">
                <a:solidFill>
                  <a:schemeClr val="lt1"/>
                </a:solidFill>
              </a:rPr>
              <a:t>Load: The final step of ETL/ELT is to load the transformed data into a target system.</a:t>
            </a:r>
            <a:endParaRPr>
              <a:solidFill>
                <a:schemeClr val="lt1"/>
              </a:solidFill>
            </a:endParaRPr>
          </a:p>
        </p:txBody>
      </p:sp>
      <p:pic>
        <p:nvPicPr>
          <p:cNvPr id="491" name="Google Shape;491;p49"/>
          <p:cNvPicPr preferRelativeResize="0"/>
          <p:nvPr/>
        </p:nvPicPr>
        <p:blipFill>
          <a:blip r:embed="rId3">
            <a:alphaModFix/>
          </a:blip>
          <a:stretch>
            <a:fillRect/>
          </a:stretch>
        </p:blipFill>
        <p:spPr>
          <a:xfrm>
            <a:off x="1318325" y="1967475"/>
            <a:ext cx="6320100" cy="80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0"/>
          <p:cNvSpPr txBox="1"/>
          <p:nvPr>
            <p:ph type="title"/>
          </p:nvPr>
        </p:nvSpPr>
        <p:spPr>
          <a:xfrm>
            <a:off x="423275" y="151850"/>
            <a:ext cx="8110200" cy="6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Extract, Transform, Load (ETL) Step</a:t>
            </a:r>
            <a:endParaRPr/>
          </a:p>
        </p:txBody>
      </p:sp>
      <p:sp>
        <p:nvSpPr>
          <p:cNvPr id="497" name="Google Shape;497;p50"/>
          <p:cNvSpPr txBox="1"/>
          <p:nvPr/>
        </p:nvSpPr>
        <p:spPr>
          <a:xfrm>
            <a:off x="339275" y="888550"/>
            <a:ext cx="75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3. Load: The final step of ETL/ELT is to load the transformed data into a target system.</a:t>
            </a:r>
            <a:endParaRPr>
              <a:solidFill>
                <a:schemeClr val="lt1"/>
              </a:solidFill>
            </a:endParaRPr>
          </a:p>
        </p:txBody>
      </p:sp>
      <p:pic>
        <p:nvPicPr>
          <p:cNvPr id="498" name="Google Shape;498;p50"/>
          <p:cNvPicPr preferRelativeResize="0"/>
          <p:nvPr/>
        </p:nvPicPr>
        <p:blipFill>
          <a:blip r:embed="rId3">
            <a:alphaModFix/>
          </a:blip>
          <a:stretch>
            <a:fillRect/>
          </a:stretch>
        </p:blipFill>
        <p:spPr>
          <a:xfrm>
            <a:off x="2005250" y="3827450"/>
            <a:ext cx="4248150" cy="885825"/>
          </a:xfrm>
          <a:prstGeom prst="rect">
            <a:avLst/>
          </a:prstGeom>
          <a:noFill/>
          <a:ln>
            <a:noFill/>
          </a:ln>
        </p:spPr>
      </p:pic>
      <p:pic>
        <p:nvPicPr>
          <p:cNvPr id="499" name="Google Shape;499;p50"/>
          <p:cNvPicPr preferRelativeResize="0"/>
          <p:nvPr/>
        </p:nvPicPr>
        <p:blipFill>
          <a:blip r:embed="rId4">
            <a:alphaModFix/>
          </a:blip>
          <a:stretch>
            <a:fillRect/>
          </a:stretch>
        </p:blipFill>
        <p:spPr>
          <a:xfrm>
            <a:off x="1733788" y="1439525"/>
            <a:ext cx="4791075" cy="2124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1"/>
          <p:cNvSpPr txBox="1"/>
          <p:nvPr>
            <p:ph type="title"/>
          </p:nvPr>
        </p:nvSpPr>
        <p:spPr>
          <a:xfrm>
            <a:off x="423275" y="151850"/>
            <a:ext cx="8110200" cy="6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Extract, Transform, Load (ETL) Step</a:t>
            </a:r>
            <a:endParaRPr/>
          </a:p>
        </p:txBody>
      </p:sp>
      <p:sp>
        <p:nvSpPr>
          <p:cNvPr id="505" name="Google Shape;505;p51"/>
          <p:cNvSpPr txBox="1"/>
          <p:nvPr/>
        </p:nvSpPr>
        <p:spPr>
          <a:xfrm>
            <a:off x="339275" y="888550"/>
            <a:ext cx="75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3. Load: The final step of ETL/ELT is to load the transformed data into a target system.</a:t>
            </a:r>
            <a:endParaRPr>
              <a:solidFill>
                <a:schemeClr val="lt1"/>
              </a:solidFill>
            </a:endParaRPr>
          </a:p>
        </p:txBody>
      </p:sp>
      <p:pic>
        <p:nvPicPr>
          <p:cNvPr id="506" name="Google Shape;506;p51"/>
          <p:cNvPicPr preferRelativeResize="0"/>
          <p:nvPr/>
        </p:nvPicPr>
        <p:blipFill>
          <a:blip r:embed="rId3">
            <a:alphaModFix/>
          </a:blip>
          <a:stretch>
            <a:fillRect/>
          </a:stretch>
        </p:blipFill>
        <p:spPr>
          <a:xfrm>
            <a:off x="1897175" y="1214975"/>
            <a:ext cx="3701525" cy="3928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2"/>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2.2 MongoDB</a:t>
            </a:r>
            <a:endParaRPr/>
          </a:p>
        </p:txBody>
      </p:sp>
      <p:pic>
        <p:nvPicPr>
          <p:cNvPr id="512" name="Google Shape;512;p52"/>
          <p:cNvPicPr preferRelativeResize="0"/>
          <p:nvPr/>
        </p:nvPicPr>
        <p:blipFill>
          <a:blip r:embed="rId3">
            <a:alphaModFix/>
          </a:blip>
          <a:stretch>
            <a:fillRect/>
          </a:stretch>
        </p:blipFill>
        <p:spPr>
          <a:xfrm>
            <a:off x="1775925" y="1703013"/>
            <a:ext cx="5734050" cy="2828925"/>
          </a:xfrm>
          <a:prstGeom prst="rect">
            <a:avLst/>
          </a:prstGeom>
          <a:noFill/>
          <a:ln>
            <a:noFill/>
          </a:ln>
        </p:spPr>
      </p:pic>
      <p:sp>
        <p:nvSpPr>
          <p:cNvPr id="513" name="Google Shape;513;p52"/>
          <p:cNvSpPr txBox="1"/>
          <p:nvPr/>
        </p:nvSpPr>
        <p:spPr>
          <a:xfrm>
            <a:off x="1204050" y="1235325"/>
            <a:ext cx="67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Catamaran"/>
                <a:ea typeface="Catamaran"/>
                <a:cs typeface="Catamaran"/>
                <a:sym typeface="Catamaran"/>
              </a:rPr>
              <a:t>Set up connection MongoDB with db and collection</a:t>
            </a:r>
            <a:endParaRPr>
              <a:solidFill>
                <a:schemeClr val="lt1"/>
              </a:solidFill>
              <a:highlight>
                <a:schemeClr val="dk1"/>
              </a:highlight>
              <a:latin typeface="Catamaran"/>
              <a:ea typeface="Catamaran"/>
              <a:cs typeface="Catamaran"/>
              <a:sym typeface="Catamar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3"/>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t>.3 Hbase</a:t>
            </a:r>
            <a:endParaRPr/>
          </a:p>
        </p:txBody>
      </p:sp>
      <p:sp>
        <p:nvSpPr>
          <p:cNvPr id="519" name="Google Shape;519;p53"/>
          <p:cNvSpPr txBox="1"/>
          <p:nvPr>
            <p:ph type="title"/>
          </p:nvPr>
        </p:nvSpPr>
        <p:spPr>
          <a:xfrm>
            <a:off x="452375" y="1208875"/>
            <a:ext cx="77040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Schema</a:t>
            </a:r>
            <a:endParaRPr sz="2800"/>
          </a:p>
        </p:txBody>
      </p:sp>
      <p:pic>
        <p:nvPicPr>
          <p:cNvPr id="520" name="Google Shape;520;p53"/>
          <p:cNvPicPr preferRelativeResize="0"/>
          <p:nvPr/>
        </p:nvPicPr>
        <p:blipFill>
          <a:blip r:embed="rId3">
            <a:alphaModFix/>
          </a:blip>
          <a:stretch>
            <a:fillRect/>
          </a:stretch>
        </p:blipFill>
        <p:spPr>
          <a:xfrm>
            <a:off x="1187238" y="1996175"/>
            <a:ext cx="6234275" cy="128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t>.3 Hbase</a:t>
            </a:r>
            <a:endParaRPr/>
          </a:p>
        </p:txBody>
      </p:sp>
      <p:sp>
        <p:nvSpPr>
          <p:cNvPr id="526" name="Google Shape;526;p54"/>
          <p:cNvSpPr txBox="1"/>
          <p:nvPr>
            <p:ph type="title"/>
          </p:nvPr>
        </p:nvSpPr>
        <p:spPr>
          <a:xfrm>
            <a:off x="452375" y="1208875"/>
            <a:ext cx="77040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File Format</a:t>
            </a:r>
            <a:endParaRPr sz="2800"/>
          </a:p>
        </p:txBody>
      </p:sp>
      <p:pic>
        <p:nvPicPr>
          <p:cNvPr id="527" name="Google Shape;527;p54"/>
          <p:cNvPicPr preferRelativeResize="0"/>
          <p:nvPr/>
        </p:nvPicPr>
        <p:blipFill>
          <a:blip r:embed="rId3">
            <a:alphaModFix/>
          </a:blip>
          <a:stretch>
            <a:fillRect/>
          </a:stretch>
        </p:blipFill>
        <p:spPr>
          <a:xfrm>
            <a:off x="720000" y="2319275"/>
            <a:ext cx="7811600" cy="130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Introduction</a:t>
            </a:r>
            <a:endParaRPr/>
          </a:p>
        </p:txBody>
      </p:sp>
      <p:sp>
        <p:nvSpPr>
          <p:cNvPr id="359" name="Google Shape;359;p37"/>
          <p:cNvSpPr/>
          <p:nvPr/>
        </p:nvSpPr>
        <p:spPr>
          <a:xfrm>
            <a:off x="717750" y="1233467"/>
            <a:ext cx="1628731" cy="1018855"/>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01</a:t>
            </a:r>
          </a:p>
        </p:txBody>
      </p:sp>
      <p:pic>
        <p:nvPicPr>
          <p:cNvPr id="360" name="Google Shape;360;p37"/>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361" name="Google Shape;361;p37"/>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7"/>
          <p:cNvGrpSpPr/>
          <p:nvPr/>
        </p:nvGrpSpPr>
        <p:grpSpPr>
          <a:xfrm flipH="1">
            <a:off x="-10531" y="137479"/>
            <a:ext cx="1823016" cy="296643"/>
            <a:chOff x="7857346" y="3902355"/>
            <a:chExt cx="1823016" cy="296643"/>
          </a:xfrm>
        </p:grpSpPr>
        <p:sp>
          <p:nvSpPr>
            <p:cNvPr id="363" name="Google Shape;363;p3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55"/>
          <p:cNvSpPr txBox="1"/>
          <p:nvPr>
            <p:ph type="title"/>
          </p:nvPr>
        </p:nvSpPr>
        <p:spPr>
          <a:xfrm>
            <a:off x="3609775" y="654525"/>
            <a:ext cx="4821300" cy="23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MongoDB &amp; Machine Learning</a:t>
            </a:r>
            <a:endParaRPr/>
          </a:p>
        </p:txBody>
      </p:sp>
      <p:sp>
        <p:nvSpPr>
          <p:cNvPr id="533" name="Google Shape;533;p55"/>
          <p:cNvSpPr/>
          <p:nvPr/>
        </p:nvSpPr>
        <p:spPr>
          <a:xfrm flipH="1">
            <a:off x="5648250" y="539500"/>
            <a:ext cx="27780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5"/>
          <p:cNvSpPr/>
          <p:nvPr/>
        </p:nvSpPr>
        <p:spPr>
          <a:xfrm flipH="1">
            <a:off x="5648250" y="3037425"/>
            <a:ext cx="27780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55"/>
          <p:cNvGrpSpPr/>
          <p:nvPr/>
        </p:nvGrpSpPr>
        <p:grpSpPr>
          <a:xfrm flipH="1" rot="10800000">
            <a:off x="7320992" y="4640454"/>
            <a:ext cx="1823016" cy="296643"/>
            <a:chOff x="7857346" y="3902355"/>
            <a:chExt cx="1823016" cy="296643"/>
          </a:xfrm>
        </p:grpSpPr>
        <p:sp>
          <p:nvSpPr>
            <p:cNvPr id="536" name="Google Shape;536;p5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6"/>
          <p:cNvSpPr txBox="1"/>
          <p:nvPr>
            <p:ph type="title"/>
          </p:nvPr>
        </p:nvSpPr>
        <p:spPr>
          <a:xfrm>
            <a:off x="4724275" y="1282125"/>
            <a:ext cx="3693300" cy="23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Sentiment Analysis </a:t>
            </a:r>
            <a:endParaRPr/>
          </a:p>
        </p:txBody>
      </p:sp>
      <p:pic>
        <p:nvPicPr>
          <p:cNvPr id="547" name="Google Shape;547;p56"/>
          <p:cNvPicPr preferRelativeResize="0"/>
          <p:nvPr/>
        </p:nvPicPr>
        <p:blipFill>
          <a:blip r:embed="rId3">
            <a:alphaModFix/>
          </a:blip>
          <a:stretch>
            <a:fillRect/>
          </a:stretch>
        </p:blipFill>
        <p:spPr>
          <a:xfrm>
            <a:off x="684475" y="1367225"/>
            <a:ext cx="4419476" cy="21886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7"/>
          <p:cNvSpPr txBox="1"/>
          <p:nvPr>
            <p:ph type="title"/>
          </p:nvPr>
        </p:nvSpPr>
        <p:spPr>
          <a:xfrm>
            <a:off x="1067700" y="340750"/>
            <a:ext cx="7008600" cy="138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Retrieve data From MongoDB</a:t>
            </a:r>
            <a:endParaRPr/>
          </a:p>
        </p:txBody>
      </p:sp>
      <p:sp>
        <p:nvSpPr>
          <p:cNvPr id="553" name="Google Shape;553;p57"/>
          <p:cNvSpPr txBox="1"/>
          <p:nvPr/>
        </p:nvSpPr>
        <p:spPr>
          <a:xfrm>
            <a:off x="794700" y="1535475"/>
            <a:ext cx="755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Catamaran"/>
                <a:ea typeface="Catamaran"/>
                <a:cs typeface="Catamaran"/>
                <a:sym typeface="Catamaran"/>
              </a:rPr>
              <a:t>Retrieve data from the MongoDB</a:t>
            </a:r>
            <a:endParaRPr>
              <a:solidFill>
                <a:schemeClr val="accent2"/>
              </a:solidFill>
              <a:latin typeface="Catamaran"/>
              <a:ea typeface="Catamaran"/>
              <a:cs typeface="Catamaran"/>
              <a:sym typeface="Catamaran"/>
            </a:endParaRPr>
          </a:p>
        </p:txBody>
      </p:sp>
      <p:pic>
        <p:nvPicPr>
          <p:cNvPr id="554" name="Google Shape;554;p57"/>
          <p:cNvPicPr preferRelativeResize="0"/>
          <p:nvPr/>
        </p:nvPicPr>
        <p:blipFill>
          <a:blip r:embed="rId3">
            <a:alphaModFix/>
          </a:blip>
          <a:stretch>
            <a:fillRect/>
          </a:stretch>
        </p:blipFill>
        <p:spPr>
          <a:xfrm>
            <a:off x="1466850" y="2306375"/>
            <a:ext cx="6210300" cy="1733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8"/>
          <p:cNvSpPr txBox="1"/>
          <p:nvPr>
            <p:ph type="title"/>
          </p:nvPr>
        </p:nvSpPr>
        <p:spPr>
          <a:xfrm>
            <a:off x="177325" y="136100"/>
            <a:ext cx="2660100" cy="23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Define Sentiment analysis </a:t>
            </a:r>
            <a:endParaRPr/>
          </a:p>
        </p:txBody>
      </p:sp>
      <p:sp>
        <p:nvSpPr>
          <p:cNvPr id="560" name="Google Shape;560;p58"/>
          <p:cNvSpPr txBox="1"/>
          <p:nvPr/>
        </p:nvSpPr>
        <p:spPr>
          <a:xfrm>
            <a:off x="3264425" y="1959750"/>
            <a:ext cx="48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Catamaran"/>
                <a:ea typeface="Catamaran"/>
                <a:cs typeface="Catamaran"/>
                <a:sym typeface="Catamaran"/>
              </a:rPr>
              <a:t>Define sentiment analysis for each comment</a:t>
            </a:r>
            <a:endParaRPr>
              <a:solidFill>
                <a:schemeClr val="accent2"/>
              </a:solidFill>
              <a:latin typeface="Catamaran"/>
              <a:ea typeface="Catamaran"/>
              <a:cs typeface="Catamaran"/>
              <a:sym typeface="Catamaran"/>
            </a:endParaRPr>
          </a:p>
        </p:txBody>
      </p:sp>
      <p:pic>
        <p:nvPicPr>
          <p:cNvPr id="561" name="Google Shape;561;p58"/>
          <p:cNvPicPr preferRelativeResize="0"/>
          <p:nvPr/>
        </p:nvPicPr>
        <p:blipFill>
          <a:blip r:embed="rId3">
            <a:alphaModFix/>
          </a:blip>
          <a:stretch>
            <a:fillRect/>
          </a:stretch>
        </p:blipFill>
        <p:spPr>
          <a:xfrm>
            <a:off x="488113" y="2603074"/>
            <a:ext cx="8167775" cy="201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9"/>
          <p:cNvSpPr txBox="1"/>
          <p:nvPr>
            <p:ph type="title"/>
          </p:nvPr>
        </p:nvSpPr>
        <p:spPr>
          <a:xfrm>
            <a:off x="579450" y="0"/>
            <a:ext cx="7985100" cy="157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Store to HDFS</a:t>
            </a:r>
            <a:endParaRPr/>
          </a:p>
        </p:txBody>
      </p:sp>
      <p:pic>
        <p:nvPicPr>
          <p:cNvPr id="567" name="Google Shape;567;p59"/>
          <p:cNvPicPr preferRelativeResize="0"/>
          <p:nvPr/>
        </p:nvPicPr>
        <p:blipFill>
          <a:blip r:embed="rId3">
            <a:alphaModFix/>
          </a:blip>
          <a:stretch>
            <a:fillRect/>
          </a:stretch>
        </p:blipFill>
        <p:spPr>
          <a:xfrm>
            <a:off x="340325" y="1292625"/>
            <a:ext cx="8463325" cy="1293400"/>
          </a:xfrm>
          <a:prstGeom prst="rect">
            <a:avLst/>
          </a:prstGeom>
          <a:noFill/>
          <a:ln>
            <a:noFill/>
          </a:ln>
        </p:spPr>
      </p:pic>
      <p:pic>
        <p:nvPicPr>
          <p:cNvPr id="568" name="Google Shape;568;p59"/>
          <p:cNvPicPr preferRelativeResize="0"/>
          <p:nvPr/>
        </p:nvPicPr>
        <p:blipFill>
          <a:blip r:embed="rId4">
            <a:alphaModFix/>
          </a:blip>
          <a:stretch>
            <a:fillRect/>
          </a:stretch>
        </p:blipFill>
        <p:spPr>
          <a:xfrm>
            <a:off x="2717325" y="3079500"/>
            <a:ext cx="3596425" cy="1457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0"/>
          <p:cNvSpPr/>
          <p:nvPr/>
        </p:nvSpPr>
        <p:spPr>
          <a:xfrm>
            <a:off x="752700" y="4844050"/>
            <a:ext cx="76713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74" name="Google Shape;574;p60"/>
          <p:cNvSpPr txBox="1"/>
          <p:nvPr>
            <p:ph type="title"/>
          </p:nvPr>
        </p:nvSpPr>
        <p:spPr>
          <a:xfrm>
            <a:off x="3656100" y="2879965"/>
            <a:ext cx="4767900" cy="114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Data</a:t>
            </a:r>
            <a:endParaRPr>
              <a:solidFill>
                <a:schemeClr val="lt1"/>
              </a:solidFill>
            </a:endParaRPr>
          </a:p>
        </p:txBody>
      </p:sp>
      <p:sp>
        <p:nvSpPr>
          <p:cNvPr id="575" name="Google Shape;575;p60"/>
          <p:cNvSpPr/>
          <p:nvPr/>
        </p:nvSpPr>
        <p:spPr>
          <a:xfrm>
            <a:off x="4309500" y="4028375"/>
            <a:ext cx="4251428" cy="540001"/>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Visualization</a:t>
            </a:r>
          </a:p>
        </p:txBody>
      </p:sp>
      <p:grpSp>
        <p:nvGrpSpPr>
          <p:cNvPr id="576" name="Google Shape;576;p60"/>
          <p:cNvGrpSpPr/>
          <p:nvPr/>
        </p:nvGrpSpPr>
        <p:grpSpPr>
          <a:xfrm>
            <a:off x="7348717" y="137479"/>
            <a:ext cx="1823016" cy="296643"/>
            <a:chOff x="7857346" y="3902355"/>
            <a:chExt cx="1823016" cy="296643"/>
          </a:xfrm>
        </p:grpSpPr>
        <p:sp>
          <p:nvSpPr>
            <p:cNvPr id="577" name="Google Shape;577;p6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3" name="Google Shape;583;p60"/>
          <p:cNvPicPr preferRelativeResize="0"/>
          <p:nvPr/>
        </p:nvPicPr>
        <p:blipFill>
          <a:blip r:embed="rId3">
            <a:alphaModFix/>
          </a:blip>
          <a:stretch>
            <a:fillRect/>
          </a:stretch>
        </p:blipFill>
        <p:spPr>
          <a:xfrm>
            <a:off x="752700" y="434125"/>
            <a:ext cx="4148238" cy="3318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1"/>
          <p:cNvSpPr txBox="1"/>
          <p:nvPr>
            <p:ph idx="1" type="body"/>
          </p:nvPr>
        </p:nvSpPr>
        <p:spPr>
          <a:xfrm>
            <a:off x="2994450" y="1505772"/>
            <a:ext cx="3155100" cy="6810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Code</a:t>
            </a:r>
            <a:endParaRPr b="1" sz="2500"/>
          </a:p>
        </p:txBody>
      </p:sp>
      <p:sp>
        <p:nvSpPr>
          <p:cNvPr id="589" name="Google Shape;589;p61"/>
          <p:cNvSpPr txBox="1"/>
          <p:nvPr>
            <p:ph type="title"/>
          </p:nvPr>
        </p:nvSpPr>
        <p:spPr>
          <a:xfrm>
            <a:off x="720000" y="246550"/>
            <a:ext cx="7704000" cy="10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Visualize total number of each sentiment label</a:t>
            </a:r>
            <a:endParaRPr/>
          </a:p>
        </p:txBody>
      </p:sp>
      <p:pic>
        <p:nvPicPr>
          <p:cNvPr id="590" name="Google Shape;590;p61"/>
          <p:cNvPicPr preferRelativeResize="0"/>
          <p:nvPr/>
        </p:nvPicPr>
        <p:blipFill>
          <a:blip r:embed="rId3">
            <a:alphaModFix/>
          </a:blip>
          <a:stretch>
            <a:fillRect/>
          </a:stretch>
        </p:blipFill>
        <p:spPr>
          <a:xfrm>
            <a:off x="1704975" y="2433797"/>
            <a:ext cx="5734050" cy="21336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2"/>
          <p:cNvSpPr txBox="1"/>
          <p:nvPr>
            <p:ph type="title"/>
          </p:nvPr>
        </p:nvSpPr>
        <p:spPr>
          <a:xfrm>
            <a:off x="720013" y="165575"/>
            <a:ext cx="7704000" cy="8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Visualize total number of each sentiment label</a:t>
            </a:r>
            <a:endParaRPr sz="2500"/>
          </a:p>
        </p:txBody>
      </p:sp>
      <p:sp>
        <p:nvSpPr>
          <p:cNvPr id="596" name="Google Shape;596;p62"/>
          <p:cNvSpPr txBox="1"/>
          <p:nvPr/>
        </p:nvSpPr>
        <p:spPr>
          <a:xfrm>
            <a:off x="720000" y="4228150"/>
            <a:ext cx="7704000" cy="41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3"/>
                </a:solidFill>
                <a:latin typeface="Times New Roman"/>
                <a:ea typeface="Times New Roman"/>
                <a:cs typeface="Times New Roman"/>
                <a:sym typeface="Times New Roman"/>
              </a:rPr>
              <a:t>403 customers are neutral, 313 customers are satisfied, 306 of customers are dissatisfied</a:t>
            </a:r>
            <a:endParaRPr b="1" sz="1200">
              <a:solidFill>
                <a:schemeClr val="accent3"/>
              </a:solidFill>
              <a:latin typeface="Catamaran"/>
              <a:ea typeface="Catamaran"/>
              <a:cs typeface="Catamaran"/>
              <a:sym typeface="Catamaran"/>
            </a:endParaRPr>
          </a:p>
        </p:txBody>
      </p:sp>
      <p:pic>
        <p:nvPicPr>
          <p:cNvPr id="597" name="Google Shape;597;p62"/>
          <p:cNvPicPr preferRelativeResize="0"/>
          <p:nvPr/>
        </p:nvPicPr>
        <p:blipFill>
          <a:blip r:embed="rId3">
            <a:alphaModFix/>
          </a:blip>
          <a:stretch>
            <a:fillRect/>
          </a:stretch>
        </p:blipFill>
        <p:spPr>
          <a:xfrm>
            <a:off x="997775" y="917700"/>
            <a:ext cx="7241825" cy="31277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3"/>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Total number of each user comment</a:t>
            </a:r>
            <a:endParaRPr/>
          </a:p>
        </p:txBody>
      </p:sp>
      <p:sp>
        <p:nvSpPr>
          <p:cNvPr id="603" name="Google Shape;603;p63"/>
          <p:cNvSpPr txBox="1"/>
          <p:nvPr>
            <p:ph idx="4294967295" type="body"/>
          </p:nvPr>
        </p:nvSpPr>
        <p:spPr>
          <a:xfrm>
            <a:off x="2994450" y="1505772"/>
            <a:ext cx="3155100" cy="6810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t>Code</a:t>
            </a:r>
            <a:endParaRPr b="1" sz="2500"/>
          </a:p>
        </p:txBody>
      </p:sp>
      <p:pic>
        <p:nvPicPr>
          <p:cNvPr id="604" name="Google Shape;604;p63"/>
          <p:cNvPicPr preferRelativeResize="0"/>
          <p:nvPr/>
        </p:nvPicPr>
        <p:blipFill>
          <a:blip r:embed="rId3">
            <a:alphaModFix/>
          </a:blip>
          <a:stretch>
            <a:fillRect/>
          </a:stretch>
        </p:blipFill>
        <p:spPr>
          <a:xfrm>
            <a:off x="152400" y="2339172"/>
            <a:ext cx="8839199" cy="21113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4"/>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T</a:t>
            </a:r>
            <a:r>
              <a:rPr lang="en" sz="2500"/>
              <a:t>otal number of each user comment</a:t>
            </a:r>
            <a:endParaRPr sz="2500"/>
          </a:p>
        </p:txBody>
      </p:sp>
      <p:sp>
        <p:nvSpPr>
          <p:cNvPr id="610" name="Google Shape;610;p64"/>
          <p:cNvSpPr txBox="1"/>
          <p:nvPr/>
        </p:nvSpPr>
        <p:spPr>
          <a:xfrm>
            <a:off x="720000" y="3981400"/>
            <a:ext cx="7704000" cy="66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3"/>
                </a:solidFill>
                <a:latin typeface="Times New Roman"/>
                <a:ea typeface="Times New Roman"/>
                <a:cs typeface="Times New Roman"/>
                <a:sym typeface="Times New Roman"/>
              </a:rPr>
              <a:t>Those customers who leave more than one comment are the Domino’s Pizza loyalty customers and  they are familiar with Domino’s Pizza. We can say that their comments will be more reliable.</a:t>
            </a:r>
            <a:endParaRPr b="1" sz="1200">
              <a:solidFill>
                <a:schemeClr val="accent3"/>
              </a:solidFill>
              <a:latin typeface="Catamaran"/>
              <a:ea typeface="Catamaran"/>
              <a:cs typeface="Catamaran"/>
              <a:sym typeface="Catamaran"/>
            </a:endParaRPr>
          </a:p>
        </p:txBody>
      </p:sp>
      <p:pic>
        <p:nvPicPr>
          <p:cNvPr id="611" name="Google Shape;611;p64"/>
          <p:cNvPicPr preferRelativeResize="0"/>
          <p:nvPr/>
        </p:nvPicPr>
        <p:blipFill>
          <a:blip r:embed="rId3">
            <a:alphaModFix/>
          </a:blip>
          <a:stretch>
            <a:fillRect/>
          </a:stretch>
        </p:blipFill>
        <p:spPr>
          <a:xfrm>
            <a:off x="1602500" y="1062350"/>
            <a:ext cx="6475072" cy="267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8"/>
          <p:cNvSpPr txBox="1"/>
          <p:nvPr>
            <p:ph type="title"/>
          </p:nvPr>
        </p:nvSpPr>
        <p:spPr>
          <a:xfrm>
            <a:off x="376800" y="318700"/>
            <a:ext cx="4506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Short Introduction of </a:t>
            </a:r>
            <a:endParaRPr/>
          </a:p>
        </p:txBody>
      </p:sp>
      <p:sp>
        <p:nvSpPr>
          <p:cNvPr id="374" name="Google Shape;374;p38"/>
          <p:cNvSpPr txBox="1"/>
          <p:nvPr>
            <p:ph idx="1" type="body"/>
          </p:nvPr>
        </p:nvSpPr>
        <p:spPr>
          <a:xfrm>
            <a:off x="717750" y="1542900"/>
            <a:ext cx="3824400" cy="23001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F</a:t>
            </a:r>
            <a:r>
              <a:rPr lang="en"/>
              <a:t>ounded in Malaysia in 1997</a:t>
            </a:r>
            <a:endParaRPr/>
          </a:p>
          <a:p>
            <a:pPr indent="-317500" lvl="0" marL="457200" rtl="0" algn="l">
              <a:lnSpc>
                <a:spcPct val="115000"/>
              </a:lnSpc>
              <a:spcBef>
                <a:spcPts val="0"/>
              </a:spcBef>
              <a:spcAft>
                <a:spcPts val="0"/>
              </a:spcAft>
              <a:buSzPts val="1400"/>
              <a:buChar char="●"/>
            </a:pPr>
            <a:r>
              <a:rPr lang="en"/>
              <a:t>High-quality ingredient and servicing assurance</a:t>
            </a:r>
            <a:endParaRPr/>
          </a:p>
          <a:p>
            <a:pPr indent="-323850" lvl="0" marL="457200" rtl="0" algn="l">
              <a:lnSpc>
                <a:spcPct val="115000"/>
              </a:lnSpc>
              <a:spcBef>
                <a:spcPts val="0"/>
              </a:spcBef>
              <a:spcAft>
                <a:spcPts val="0"/>
              </a:spcAft>
              <a:buSzPts val="1500"/>
              <a:buChar char="●"/>
            </a:pPr>
            <a:r>
              <a:rPr lang="en"/>
              <a:t>Over 240 locations across the country</a:t>
            </a:r>
            <a:endParaRPr/>
          </a:p>
          <a:p>
            <a:pPr indent="-323850" lvl="0" marL="457200" rtl="0" algn="l">
              <a:lnSpc>
                <a:spcPct val="115000"/>
              </a:lnSpc>
              <a:spcBef>
                <a:spcPts val="0"/>
              </a:spcBef>
              <a:spcAft>
                <a:spcPts val="0"/>
              </a:spcAft>
              <a:buSzPts val="1500"/>
              <a:buChar char="●"/>
            </a:pPr>
            <a:r>
              <a:rPr lang="en"/>
              <a:t>One of the leading pizza delivery chains</a:t>
            </a:r>
            <a:endParaRPr/>
          </a:p>
        </p:txBody>
      </p:sp>
      <p:sp>
        <p:nvSpPr>
          <p:cNvPr id="375" name="Google Shape;375;p38"/>
          <p:cNvSpPr/>
          <p:nvPr/>
        </p:nvSpPr>
        <p:spPr>
          <a:xfrm>
            <a:off x="4279963" y="892035"/>
            <a:ext cx="4473659" cy="534740"/>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Domino Pizza</a:t>
            </a:r>
          </a:p>
        </p:txBody>
      </p:sp>
      <p:sp>
        <p:nvSpPr>
          <p:cNvPr id="376" name="Google Shape;376;p38"/>
          <p:cNvSpPr/>
          <p:nvPr/>
        </p:nvSpPr>
        <p:spPr>
          <a:xfrm>
            <a:off x="720000" y="4078425"/>
            <a:ext cx="3810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38"/>
          <p:cNvPicPr preferRelativeResize="0"/>
          <p:nvPr/>
        </p:nvPicPr>
        <p:blipFill rotWithShape="1">
          <a:blip r:embed="rId3">
            <a:alphaModFix/>
          </a:blip>
          <a:srcRect b="9650" l="0" r="0" t="9658"/>
          <a:stretch/>
        </p:blipFill>
        <p:spPr>
          <a:xfrm>
            <a:off x="5226275" y="1862625"/>
            <a:ext cx="3197727" cy="2300100"/>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5"/>
          <p:cNvSpPr txBox="1"/>
          <p:nvPr>
            <p:ph idx="6" type="title"/>
          </p:nvPr>
        </p:nvSpPr>
        <p:spPr>
          <a:xfrm>
            <a:off x="720000" y="337125"/>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Sentiment Score Visualization</a:t>
            </a:r>
            <a:endParaRPr sz="2500"/>
          </a:p>
        </p:txBody>
      </p:sp>
      <p:sp>
        <p:nvSpPr>
          <p:cNvPr id="617" name="Google Shape;617;p65"/>
          <p:cNvSpPr txBox="1"/>
          <p:nvPr/>
        </p:nvSpPr>
        <p:spPr>
          <a:xfrm>
            <a:off x="720000" y="4322975"/>
            <a:ext cx="7704000" cy="66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3"/>
                </a:solidFill>
                <a:latin typeface="Times New Roman"/>
                <a:ea typeface="Times New Roman"/>
                <a:cs typeface="Times New Roman"/>
                <a:sym typeface="Times New Roman"/>
              </a:rPr>
              <a:t>It shows longer the word count the higher the negative score.We assume that the customer would like provide more feedback to express their </a:t>
            </a:r>
            <a:r>
              <a:rPr b="1" lang="en" sz="1200">
                <a:solidFill>
                  <a:schemeClr val="accent3"/>
                </a:solidFill>
                <a:latin typeface="Times New Roman"/>
                <a:ea typeface="Times New Roman"/>
                <a:cs typeface="Times New Roman"/>
                <a:sym typeface="Times New Roman"/>
              </a:rPr>
              <a:t>dissatisfied</a:t>
            </a:r>
            <a:r>
              <a:rPr b="1" lang="en" sz="1200">
                <a:solidFill>
                  <a:schemeClr val="accent3"/>
                </a:solidFill>
                <a:latin typeface="Times New Roman"/>
                <a:ea typeface="Times New Roman"/>
                <a:cs typeface="Times New Roman"/>
                <a:sym typeface="Times New Roman"/>
              </a:rPr>
              <a:t>.</a:t>
            </a:r>
            <a:endParaRPr b="1" sz="1200">
              <a:solidFill>
                <a:schemeClr val="accent3"/>
              </a:solidFill>
              <a:latin typeface="Catamaran"/>
              <a:ea typeface="Catamaran"/>
              <a:cs typeface="Catamaran"/>
              <a:sym typeface="Catamaran"/>
            </a:endParaRPr>
          </a:p>
        </p:txBody>
      </p:sp>
      <p:pic>
        <p:nvPicPr>
          <p:cNvPr id="618" name="Google Shape;618;p65"/>
          <p:cNvPicPr preferRelativeResize="0"/>
          <p:nvPr/>
        </p:nvPicPr>
        <p:blipFill>
          <a:blip r:embed="rId3">
            <a:alphaModFix/>
          </a:blip>
          <a:stretch>
            <a:fillRect/>
          </a:stretch>
        </p:blipFill>
        <p:spPr>
          <a:xfrm>
            <a:off x="1143925" y="952888"/>
            <a:ext cx="6717333" cy="32115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6"/>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the longer the word count the higher the negative or positive score</a:t>
            </a:r>
            <a:endParaRPr sz="1200"/>
          </a:p>
        </p:txBody>
      </p:sp>
      <p:pic>
        <p:nvPicPr>
          <p:cNvPr id="624" name="Google Shape;624;p66"/>
          <p:cNvPicPr preferRelativeResize="0"/>
          <p:nvPr/>
        </p:nvPicPr>
        <p:blipFill>
          <a:blip r:embed="rId3">
            <a:alphaModFix/>
          </a:blip>
          <a:stretch>
            <a:fillRect/>
          </a:stretch>
        </p:blipFill>
        <p:spPr>
          <a:xfrm>
            <a:off x="511825" y="1367298"/>
            <a:ext cx="4150775" cy="3218475"/>
          </a:xfrm>
          <a:prstGeom prst="rect">
            <a:avLst/>
          </a:prstGeom>
          <a:noFill/>
          <a:ln cap="flat" cmpd="sng" w="12700">
            <a:solidFill>
              <a:srgbClr val="000000"/>
            </a:solidFill>
            <a:prstDash val="solid"/>
            <a:miter lim="8000"/>
            <a:headEnd len="sm" w="sm" type="none"/>
            <a:tailEnd len="sm" w="sm" type="none"/>
          </a:ln>
        </p:spPr>
      </p:pic>
      <p:pic>
        <p:nvPicPr>
          <p:cNvPr id="625" name="Google Shape;625;p66"/>
          <p:cNvPicPr preferRelativeResize="0"/>
          <p:nvPr/>
        </p:nvPicPr>
        <p:blipFill>
          <a:blip r:embed="rId4">
            <a:alphaModFix/>
          </a:blip>
          <a:stretch>
            <a:fillRect/>
          </a:stretch>
        </p:blipFill>
        <p:spPr>
          <a:xfrm>
            <a:off x="4790200" y="1414850"/>
            <a:ext cx="4176600" cy="312337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7"/>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Cloud</a:t>
            </a:r>
            <a:endParaRPr/>
          </a:p>
        </p:txBody>
      </p:sp>
      <p:pic>
        <p:nvPicPr>
          <p:cNvPr id="631" name="Google Shape;631;p67"/>
          <p:cNvPicPr preferRelativeResize="0"/>
          <p:nvPr/>
        </p:nvPicPr>
        <p:blipFill>
          <a:blip r:embed="rId3">
            <a:alphaModFix/>
          </a:blip>
          <a:stretch>
            <a:fillRect/>
          </a:stretch>
        </p:blipFill>
        <p:spPr>
          <a:xfrm>
            <a:off x="720000" y="1731625"/>
            <a:ext cx="7814450" cy="28715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8"/>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Total Number of each sentiment label by year</a:t>
            </a:r>
            <a:endParaRPr/>
          </a:p>
        </p:txBody>
      </p:sp>
      <p:pic>
        <p:nvPicPr>
          <p:cNvPr id="637" name="Google Shape;637;p68"/>
          <p:cNvPicPr preferRelativeResize="0"/>
          <p:nvPr/>
        </p:nvPicPr>
        <p:blipFill rotWithShape="1">
          <a:blip r:embed="rId3">
            <a:alphaModFix/>
          </a:blip>
          <a:srcRect b="0" l="0" r="8054" t="0"/>
          <a:stretch/>
        </p:blipFill>
        <p:spPr>
          <a:xfrm>
            <a:off x="2519650" y="1310225"/>
            <a:ext cx="3876675" cy="35147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9"/>
          <p:cNvSpPr txBox="1"/>
          <p:nvPr>
            <p:ph type="title"/>
          </p:nvPr>
        </p:nvSpPr>
        <p:spPr>
          <a:xfrm>
            <a:off x="1875050" y="1954675"/>
            <a:ext cx="4695900" cy="13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43" name="Google Shape;643;p69"/>
          <p:cNvSpPr/>
          <p:nvPr/>
        </p:nvSpPr>
        <p:spPr>
          <a:xfrm>
            <a:off x="2420900" y="3028163"/>
            <a:ext cx="36042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69"/>
          <p:cNvPicPr preferRelativeResize="0"/>
          <p:nvPr/>
        </p:nvPicPr>
        <p:blipFill>
          <a:blip r:embed="rId3">
            <a:alphaModFix/>
          </a:blip>
          <a:stretch>
            <a:fillRect/>
          </a:stretch>
        </p:blipFill>
        <p:spPr>
          <a:xfrm>
            <a:off x="574075" y="3949050"/>
            <a:ext cx="4695825" cy="876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9"/>
          <p:cNvSpPr txBox="1"/>
          <p:nvPr>
            <p:ph type="title"/>
          </p:nvPr>
        </p:nvSpPr>
        <p:spPr>
          <a:xfrm>
            <a:off x="4369625" y="964075"/>
            <a:ext cx="3090300" cy="11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383" name="Google Shape;383;p39"/>
          <p:cNvSpPr txBox="1"/>
          <p:nvPr>
            <p:ph idx="1" type="subTitle"/>
          </p:nvPr>
        </p:nvSpPr>
        <p:spPr>
          <a:xfrm>
            <a:off x="4572000" y="2878725"/>
            <a:ext cx="3852600" cy="18201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a:t>To analyze the reviews of Domino Pizza with sentiment analysis</a:t>
            </a:r>
            <a:endParaRPr/>
          </a:p>
          <a:p>
            <a:pPr indent="-323850" lvl="0" marL="457200" rtl="0" algn="l">
              <a:lnSpc>
                <a:spcPct val="115000"/>
              </a:lnSpc>
              <a:spcBef>
                <a:spcPts val="0"/>
              </a:spcBef>
              <a:spcAft>
                <a:spcPts val="0"/>
              </a:spcAft>
              <a:buSzPts val="1500"/>
              <a:buChar char="●"/>
            </a:pPr>
            <a:r>
              <a:rPr lang="en"/>
              <a:t>To observed overall sentiment are fall into which category</a:t>
            </a:r>
            <a:endParaRPr/>
          </a:p>
        </p:txBody>
      </p:sp>
      <p:sp>
        <p:nvSpPr>
          <p:cNvPr id="384" name="Google Shape;384;p39"/>
          <p:cNvSpPr/>
          <p:nvPr/>
        </p:nvSpPr>
        <p:spPr>
          <a:xfrm>
            <a:off x="4649728" y="2765614"/>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9"/>
          <p:cNvGrpSpPr/>
          <p:nvPr/>
        </p:nvGrpSpPr>
        <p:grpSpPr>
          <a:xfrm rot="-5400000">
            <a:off x="7514733" y="128390"/>
            <a:ext cx="302065" cy="1520982"/>
            <a:chOff x="-108754" y="2690919"/>
            <a:chExt cx="302065" cy="1520982"/>
          </a:xfrm>
        </p:grpSpPr>
        <p:sp>
          <p:nvSpPr>
            <p:cNvPr id="386" name="Google Shape;386;p3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39"/>
          <p:cNvGrpSpPr/>
          <p:nvPr/>
        </p:nvGrpSpPr>
        <p:grpSpPr>
          <a:xfrm rot="5400000">
            <a:off x="7889325" y="510764"/>
            <a:ext cx="98902" cy="553090"/>
            <a:chOff x="4898850" y="4820550"/>
            <a:chExt cx="98902" cy="553090"/>
          </a:xfrm>
        </p:grpSpPr>
        <p:sp>
          <p:nvSpPr>
            <p:cNvPr id="392" name="Google Shape;392;p3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9"/>
          <p:cNvGrpSpPr/>
          <p:nvPr/>
        </p:nvGrpSpPr>
        <p:grpSpPr>
          <a:xfrm rot="-5400000">
            <a:off x="693908" y="3511315"/>
            <a:ext cx="302065" cy="1520982"/>
            <a:chOff x="-108754" y="2690919"/>
            <a:chExt cx="302065" cy="1520982"/>
          </a:xfrm>
        </p:grpSpPr>
        <p:sp>
          <p:nvSpPr>
            <p:cNvPr id="398" name="Google Shape;398;p3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3" name="Google Shape;403;p39"/>
          <p:cNvPicPr preferRelativeResize="0"/>
          <p:nvPr/>
        </p:nvPicPr>
        <p:blipFill>
          <a:blip r:embed="rId3">
            <a:alphaModFix/>
          </a:blip>
          <a:stretch>
            <a:fillRect/>
          </a:stretch>
        </p:blipFill>
        <p:spPr>
          <a:xfrm>
            <a:off x="345700" y="538750"/>
            <a:ext cx="3774900" cy="2829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0"/>
          <p:cNvSpPr/>
          <p:nvPr/>
        </p:nvSpPr>
        <p:spPr>
          <a:xfrm>
            <a:off x="752700" y="4844050"/>
            <a:ext cx="76713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09" name="Google Shape;409;p40"/>
          <p:cNvSpPr txBox="1"/>
          <p:nvPr>
            <p:ph type="title"/>
          </p:nvPr>
        </p:nvSpPr>
        <p:spPr>
          <a:xfrm>
            <a:off x="720000" y="862550"/>
            <a:ext cx="77040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Understanding</a:t>
            </a:r>
            <a:endParaRPr sz="3200"/>
          </a:p>
        </p:txBody>
      </p:sp>
      <p:grpSp>
        <p:nvGrpSpPr>
          <p:cNvPr id="410" name="Google Shape;410;p40"/>
          <p:cNvGrpSpPr/>
          <p:nvPr/>
        </p:nvGrpSpPr>
        <p:grpSpPr>
          <a:xfrm>
            <a:off x="7348717" y="137479"/>
            <a:ext cx="1823016" cy="296643"/>
            <a:chOff x="7857346" y="3902355"/>
            <a:chExt cx="1823016" cy="296643"/>
          </a:xfrm>
        </p:grpSpPr>
        <p:sp>
          <p:nvSpPr>
            <p:cNvPr id="411" name="Google Shape;411;p4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17" name="Google Shape;417;p40"/>
          <p:cNvGraphicFramePr/>
          <p:nvPr/>
        </p:nvGraphicFramePr>
        <p:xfrm>
          <a:off x="719988" y="1748175"/>
          <a:ext cx="3000000" cy="3000000"/>
        </p:xfrm>
        <a:graphic>
          <a:graphicData uri="http://schemas.openxmlformats.org/drawingml/2006/table">
            <a:tbl>
              <a:tblPr>
                <a:noFill/>
                <a:tableStyleId>{0F9E7830-D599-4233-856F-634D8B0B7F40}</a:tableStyleId>
              </a:tblPr>
              <a:tblGrid>
                <a:gridCol w="2619875"/>
                <a:gridCol w="5084125"/>
              </a:tblGrid>
              <a:tr h="350500">
                <a:tc>
                  <a:txBody>
                    <a:bodyPr/>
                    <a:lstStyle/>
                    <a:p>
                      <a:pPr indent="0" lvl="0" marL="0" rtl="0" algn="l">
                        <a:spcBef>
                          <a:spcPts val="0"/>
                        </a:spcBef>
                        <a:spcAft>
                          <a:spcPts val="0"/>
                        </a:spcAft>
                        <a:buNone/>
                      </a:pPr>
                      <a:r>
                        <a:rPr b="1" lang="en" sz="1200">
                          <a:solidFill>
                            <a:schemeClr val="lt2"/>
                          </a:solidFill>
                          <a:latin typeface="Times New Roman"/>
                          <a:ea typeface="Times New Roman"/>
                          <a:cs typeface="Times New Roman"/>
                          <a:sym typeface="Times New Roman"/>
                        </a:rPr>
                        <a:t>Columns</a:t>
                      </a:r>
                      <a:endParaRPr b="1" sz="1200">
                        <a:solidFill>
                          <a:schemeClr val="lt2"/>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lt2"/>
                          </a:solidFill>
                          <a:latin typeface="Times New Roman"/>
                          <a:ea typeface="Times New Roman"/>
                          <a:cs typeface="Times New Roman"/>
                          <a:sym typeface="Times New Roman"/>
                        </a:rPr>
                        <a:t>Explanations</a:t>
                      </a:r>
                      <a:endParaRPr b="1" sz="1200">
                        <a:solidFill>
                          <a:schemeClr val="lt2"/>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commentID</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The ID of each comment</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commentURL</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The URL of each comment</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commenterID</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The commenter ID which also know as profile ID</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commenterName</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The name of the commenter shown in Facebook</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commenterText</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6"/>
                          </a:solidFill>
                          <a:latin typeface="Times New Roman"/>
                          <a:ea typeface="Times New Roman"/>
                          <a:cs typeface="Times New Roman"/>
                          <a:sym typeface="Times New Roman"/>
                        </a:rPr>
                        <a:t>The comment posted on the Domino official page.</a:t>
                      </a:r>
                      <a:endParaRPr sz="1200">
                        <a:solidFill>
                          <a:schemeClr val="accent6"/>
                        </a:solidFill>
                        <a:latin typeface="Times New Roman"/>
                        <a:ea typeface="Times New Roman"/>
                        <a:cs typeface="Times New Roman"/>
                        <a:sym typeface="Times New Roman"/>
                      </a:endParaRPr>
                    </a:p>
                  </a:txBody>
                  <a:tcPr marT="63500" marB="63500" marR="63500" marL="63500">
                    <a:lnL cap="flat" cmpd="sng" w="12700">
                      <a:solidFill>
                        <a:srgbClr val="00FFFF"/>
                      </a:solidFill>
                      <a:prstDash val="solid"/>
                      <a:round/>
                      <a:headEnd len="sm" w="sm" type="none"/>
                      <a:tailEnd len="sm" w="sm" type="none"/>
                    </a:lnL>
                    <a:lnR cap="flat" cmpd="sng" w="12700">
                      <a:solidFill>
                        <a:srgbClr val="00FFFF"/>
                      </a:solidFill>
                      <a:prstDash val="solid"/>
                      <a:round/>
                      <a:headEnd len="sm" w="sm" type="none"/>
                      <a:tailEnd len="sm" w="sm" type="none"/>
                    </a:lnR>
                    <a:lnT cap="flat" cmpd="sng" w="12700">
                      <a:solidFill>
                        <a:srgbClr val="00FFFF"/>
                      </a:solidFill>
                      <a:prstDash val="solid"/>
                      <a:round/>
                      <a:headEnd len="sm" w="sm" type="none"/>
                      <a:tailEnd len="sm" w="sm" type="none"/>
                    </a:lnT>
                    <a:lnB cap="flat" cmpd="sng" w="12700">
                      <a:solidFill>
                        <a:srgbClr val="00FFFF"/>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1"/>
          <p:cNvSpPr txBox="1"/>
          <p:nvPr>
            <p:ph type="title"/>
          </p:nvPr>
        </p:nvSpPr>
        <p:spPr>
          <a:xfrm>
            <a:off x="201100" y="272924"/>
            <a:ext cx="3855600" cy="118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 Data Source</a:t>
            </a:r>
            <a:endParaRPr/>
          </a:p>
        </p:txBody>
      </p:sp>
      <p:sp>
        <p:nvSpPr>
          <p:cNvPr id="423" name="Google Shape;423;p41"/>
          <p:cNvSpPr txBox="1"/>
          <p:nvPr>
            <p:ph idx="1" type="subTitle"/>
          </p:nvPr>
        </p:nvSpPr>
        <p:spPr>
          <a:xfrm>
            <a:off x="201100" y="1940950"/>
            <a:ext cx="3855600" cy="22428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a:solidFill>
                  <a:schemeClr val="lt2"/>
                </a:solidFill>
              </a:rPr>
              <a:t>Scraped from:  </a:t>
            </a:r>
            <a:r>
              <a:rPr lang="en"/>
              <a:t>Domino Pizza </a:t>
            </a:r>
            <a:r>
              <a:rPr lang="en"/>
              <a:t>Official</a:t>
            </a:r>
            <a:r>
              <a:rPr lang="en"/>
              <a:t> Facebook Page</a:t>
            </a:r>
            <a:endParaRPr/>
          </a:p>
          <a:p>
            <a:pPr indent="-323850" lvl="0" marL="457200" rtl="0" algn="l">
              <a:spcBef>
                <a:spcPts val="0"/>
              </a:spcBef>
              <a:spcAft>
                <a:spcPts val="0"/>
              </a:spcAft>
              <a:buSzPts val="1500"/>
              <a:buChar char="●"/>
            </a:pPr>
            <a:r>
              <a:rPr lang="en">
                <a:solidFill>
                  <a:schemeClr val="lt2"/>
                </a:solidFill>
              </a:rPr>
              <a:t>Software:</a:t>
            </a:r>
            <a:r>
              <a:rPr lang="en">
                <a:solidFill>
                  <a:schemeClr val="accent3"/>
                </a:solidFill>
              </a:rPr>
              <a:t> J</a:t>
            </a:r>
            <a:r>
              <a:rPr lang="en"/>
              <a:t>upyter Notebook</a:t>
            </a:r>
            <a:endParaRPr/>
          </a:p>
          <a:p>
            <a:pPr indent="-323850" lvl="0" marL="457200" rtl="0" algn="l">
              <a:spcBef>
                <a:spcPts val="0"/>
              </a:spcBef>
              <a:spcAft>
                <a:spcPts val="0"/>
              </a:spcAft>
              <a:buSzPts val="1500"/>
              <a:buChar char="●"/>
            </a:pPr>
            <a:r>
              <a:rPr lang="en">
                <a:solidFill>
                  <a:schemeClr val="lt2"/>
                </a:solidFill>
              </a:rPr>
              <a:t>Programming Language:</a:t>
            </a:r>
            <a:r>
              <a:rPr lang="en"/>
              <a:t> Python</a:t>
            </a:r>
            <a:endParaRPr/>
          </a:p>
          <a:p>
            <a:pPr indent="-323850" lvl="0" marL="457200" rtl="0" algn="l">
              <a:spcBef>
                <a:spcPts val="0"/>
              </a:spcBef>
              <a:spcAft>
                <a:spcPts val="0"/>
              </a:spcAft>
              <a:buClr>
                <a:schemeClr val="lt2"/>
              </a:buClr>
              <a:buSzPts val="1500"/>
              <a:buChar char="●"/>
            </a:pPr>
            <a:r>
              <a:rPr lang="en">
                <a:solidFill>
                  <a:schemeClr val="lt2"/>
                </a:solidFill>
              </a:rPr>
              <a:t>Other tools: </a:t>
            </a:r>
            <a:r>
              <a:rPr lang="en">
                <a:solidFill>
                  <a:schemeClr val="accent3"/>
                </a:solidFill>
              </a:rPr>
              <a:t>Comment Picker</a:t>
            </a:r>
            <a:br>
              <a:rPr lang="en">
                <a:solidFill>
                  <a:schemeClr val="accent3"/>
                </a:solidFill>
              </a:rPr>
            </a:br>
            <a:r>
              <a:rPr lang="en" u="sng">
                <a:solidFill>
                  <a:schemeClr val="hlink"/>
                </a:solidFill>
                <a:hlinkClick r:id="rId3"/>
              </a:rPr>
              <a:t>https://commentpicker.com/facebook-post-id-finder.php</a:t>
            </a:r>
            <a:endParaRPr>
              <a:solidFill>
                <a:schemeClr val="lt2"/>
              </a:solidFill>
            </a:endParaRPr>
          </a:p>
        </p:txBody>
      </p:sp>
      <p:sp>
        <p:nvSpPr>
          <p:cNvPr id="424" name="Google Shape;424;p41"/>
          <p:cNvSpPr/>
          <p:nvPr/>
        </p:nvSpPr>
        <p:spPr>
          <a:xfrm>
            <a:off x="231093" y="465909"/>
            <a:ext cx="37956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p:nvPr/>
        </p:nvSpPr>
        <p:spPr>
          <a:xfrm>
            <a:off x="231093" y="1277209"/>
            <a:ext cx="37956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41"/>
          <p:cNvPicPr preferRelativeResize="0"/>
          <p:nvPr/>
        </p:nvPicPr>
        <p:blipFill>
          <a:blip r:embed="rId4">
            <a:alphaModFix/>
          </a:blip>
          <a:stretch>
            <a:fillRect/>
          </a:stretch>
        </p:blipFill>
        <p:spPr>
          <a:xfrm>
            <a:off x="4244750" y="686800"/>
            <a:ext cx="4785025" cy="39738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2"/>
          <p:cNvPicPr preferRelativeResize="0"/>
          <p:nvPr/>
        </p:nvPicPr>
        <p:blipFill>
          <a:blip r:embed="rId3">
            <a:alphaModFix/>
          </a:blip>
          <a:stretch>
            <a:fillRect/>
          </a:stretch>
        </p:blipFill>
        <p:spPr>
          <a:xfrm>
            <a:off x="228750" y="1179612"/>
            <a:ext cx="5382200" cy="2784275"/>
          </a:xfrm>
          <a:prstGeom prst="rect">
            <a:avLst/>
          </a:prstGeom>
          <a:noFill/>
          <a:ln cap="flat" cmpd="sng" w="12700">
            <a:solidFill>
              <a:srgbClr val="000000"/>
            </a:solidFill>
            <a:prstDash val="solid"/>
            <a:miter lim="8000"/>
            <a:headEnd len="sm" w="sm" type="none"/>
            <a:tailEnd len="sm" w="sm" type="none"/>
          </a:ln>
        </p:spPr>
      </p:pic>
      <p:sp>
        <p:nvSpPr>
          <p:cNvPr id="432" name="Google Shape;432;p42"/>
          <p:cNvSpPr txBox="1"/>
          <p:nvPr>
            <p:ph idx="1" type="subTitle"/>
          </p:nvPr>
        </p:nvSpPr>
        <p:spPr>
          <a:xfrm>
            <a:off x="5735800" y="2130150"/>
            <a:ext cx="3035700" cy="8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Parts of output for data scrapped</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3"/>
          <p:cNvSpPr txBox="1"/>
          <p:nvPr>
            <p:ph type="title"/>
          </p:nvPr>
        </p:nvSpPr>
        <p:spPr>
          <a:xfrm>
            <a:off x="193950" y="112075"/>
            <a:ext cx="5800800" cy="10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Setup for Kafka producer, convert file to json and upload to kafka</a:t>
            </a:r>
            <a:endParaRPr sz="1800"/>
          </a:p>
        </p:txBody>
      </p:sp>
      <p:sp>
        <p:nvSpPr>
          <p:cNvPr id="438" name="Google Shape;438;p43"/>
          <p:cNvSpPr/>
          <p:nvPr/>
        </p:nvSpPr>
        <p:spPr>
          <a:xfrm>
            <a:off x="219749" y="282125"/>
            <a:ext cx="5612700" cy="744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39" name="Google Shape;439;p43"/>
          <p:cNvSpPr/>
          <p:nvPr/>
        </p:nvSpPr>
        <p:spPr>
          <a:xfrm>
            <a:off x="219749" y="997050"/>
            <a:ext cx="5612700" cy="744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pic>
        <p:nvPicPr>
          <p:cNvPr id="440" name="Google Shape;440;p43"/>
          <p:cNvPicPr preferRelativeResize="0"/>
          <p:nvPr/>
        </p:nvPicPr>
        <p:blipFill>
          <a:blip r:embed="rId3">
            <a:alphaModFix/>
          </a:blip>
          <a:stretch>
            <a:fillRect/>
          </a:stretch>
        </p:blipFill>
        <p:spPr>
          <a:xfrm>
            <a:off x="3207104" y="1152777"/>
            <a:ext cx="5800940" cy="1040700"/>
          </a:xfrm>
          <a:prstGeom prst="rect">
            <a:avLst/>
          </a:prstGeom>
          <a:noFill/>
          <a:ln cap="flat" cmpd="sng" w="12700">
            <a:solidFill>
              <a:srgbClr val="000000"/>
            </a:solidFill>
            <a:prstDash val="solid"/>
            <a:miter lim="8000"/>
            <a:headEnd len="sm" w="sm" type="none"/>
            <a:tailEnd len="sm" w="sm" type="none"/>
          </a:ln>
        </p:spPr>
      </p:pic>
      <p:pic>
        <p:nvPicPr>
          <p:cNvPr id="441" name="Google Shape;441;p43"/>
          <p:cNvPicPr preferRelativeResize="0"/>
          <p:nvPr/>
        </p:nvPicPr>
        <p:blipFill rotWithShape="1">
          <a:blip r:embed="rId4">
            <a:alphaModFix/>
          </a:blip>
          <a:srcRect b="28289" l="0" r="0" t="0"/>
          <a:stretch/>
        </p:blipFill>
        <p:spPr>
          <a:xfrm>
            <a:off x="219750" y="2322100"/>
            <a:ext cx="6015325" cy="25580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44"/>
          <p:cNvSpPr txBox="1"/>
          <p:nvPr>
            <p:ph type="title"/>
          </p:nvPr>
        </p:nvSpPr>
        <p:spPr>
          <a:xfrm>
            <a:off x="3609775" y="654525"/>
            <a:ext cx="4821300" cy="23589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Times New Roman"/>
              <a:buAutoNum type="arabicPeriod"/>
            </a:pPr>
            <a:r>
              <a:rPr lang="en" sz="3200"/>
              <a:t>2. Extract, Transform, Load (ETL) / Extract, Load, Transform (ELT)</a:t>
            </a:r>
            <a:endParaRPr sz="3200"/>
          </a:p>
        </p:txBody>
      </p:sp>
      <p:sp>
        <p:nvSpPr>
          <p:cNvPr id="447" name="Google Shape;447;p44"/>
          <p:cNvSpPr/>
          <p:nvPr/>
        </p:nvSpPr>
        <p:spPr>
          <a:xfrm flipH="1">
            <a:off x="5648250" y="539500"/>
            <a:ext cx="27780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flipH="1">
            <a:off x="5648250" y="3037425"/>
            <a:ext cx="27780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44"/>
          <p:cNvGrpSpPr/>
          <p:nvPr/>
        </p:nvGrpSpPr>
        <p:grpSpPr>
          <a:xfrm flipH="1" rot="10800000">
            <a:off x="7320992" y="4640454"/>
            <a:ext cx="1823016" cy="296643"/>
            <a:chOff x="7857346" y="3902355"/>
            <a:chExt cx="1823016" cy="296643"/>
          </a:xfrm>
        </p:grpSpPr>
        <p:sp>
          <p:nvSpPr>
            <p:cNvPr id="450" name="Google Shape;450;p4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Science &amp; Mathematics Major for College: Data Management Technology by Slidesgo">
  <a:themeElements>
    <a:clrScheme name="Simple Light">
      <a:dk1>
        <a:srgbClr val="161616"/>
      </a:dk1>
      <a:lt1>
        <a:srgbClr val="FFFFFF"/>
      </a:lt1>
      <a:dk2>
        <a:srgbClr val="0D008E"/>
      </a:dk2>
      <a:lt2>
        <a:srgbClr val="0FE0E0"/>
      </a:lt2>
      <a:accent1>
        <a:srgbClr val="2C4ED7"/>
      </a:accent1>
      <a:accent2>
        <a:srgbClr val="50FFB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